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981D1-48C1-4FBE-9F78-38C653DBF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1A4D13D-8779-4895-8684-50228DC9B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A36B2A-9928-4324-86D7-16FC56DB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418F7A-31C8-4957-B942-1647F7FA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2B2BD6-449F-42AA-B107-EFCA93C2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60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6AFA0-2819-43DD-8767-8A9345A5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052F73-EB26-43EB-B70A-149F9C7D2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D2F3C5-4AFD-4BC3-AE90-8867F3CF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7A02E3-7E46-419B-BAF2-851D34F7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8483C4-6B09-4BB4-9E85-A70A9D72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31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05C45F2-9101-410A-A28B-A879BE7B5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8DBB277-7217-4D79-B13C-E73C106F4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A709E3-B510-4188-AB93-D27821B7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41565E-CBEF-445D-9A06-A7194626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8E9CCE-22B2-4520-84AB-5F1C30CA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1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CF5B1-38AE-442B-9302-5CE8FFB0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FC721D-E392-40C7-B6B3-CB501CB4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FF5067-A71B-42D0-9BC2-53849F22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9CDEA7-B485-4CFA-BAB9-136D8B6E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82220F-E14E-47A5-BD5F-5077DC88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06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DF3D7-7D01-4B1C-8CF7-4D1DAD55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6CC9F64-DFC6-4EF9-BC9D-C09137923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642B45-EC3E-4F8C-92E9-8D32D94C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10A182-883B-4326-99D2-48956483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24F880-CC1F-40AF-8B0D-93968605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39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C347B-4D5C-42C2-8940-5DEB417B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6BAE88-8324-4C92-BA69-90D4F40B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6F5AC82-3356-45AB-B74D-C62E76D7C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BD47B17-9AA6-4765-8C28-E732BB8E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647C633-4F98-4DF9-9226-8700C12C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D83B995-473B-443C-8089-EDFB1AD2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79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37E9E-E7CB-463E-8363-8D49F77D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D3FC323-77FC-45F7-950C-7E8747E0B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B8944D2-99B3-4A98-B000-92C89E599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EBDEB5-9F08-4DF5-9FF4-3FE9B4AC4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B256F65-0204-4B7B-B064-5EC36DD1C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70A571-C5F9-40B4-876C-B278606E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46BB559-8CA1-4A6D-A79A-DECAE60E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58C5AA8-967F-4CE9-96AE-27E3F5DE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4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B4D83-742A-415C-8AA0-BCB91332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E0B5379-5256-41DB-8AE8-CE349198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0D5F3F6-02AE-4397-914E-D950A472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D5216B-0DDD-461D-A9A6-4FCCD66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31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9CC6DD0-52B8-4553-9F51-82856033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DAA9210-7666-4596-AAF8-81BD352B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5BD6CA5-AB4E-44FB-ADBC-03985D61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4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A448E-A258-4E5F-89C0-DC74E64B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D2F90C-1E20-4BCA-8EE9-11677057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090141-14C6-403E-B2B7-5BAF070E0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AD6EC64-D07F-4951-82FC-EFAF4D39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E73CA28-854C-454A-9F64-A06CD313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902DC17-3800-4207-876C-AB1B7A9C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49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3E395-048A-46A6-87F8-8F5535A6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1BDFC1F-65C5-43C3-B888-FE22CD6E9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EA4D534-AFE1-4A4F-B57D-32FF38A7A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FDF3DC-F053-47E8-963A-416236C4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0A0420-6C05-440E-85C9-DA6B2EB6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DC11F00-8308-4ECC-BDB2-6FC3F69F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0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4CAF405-833F-484C-9E61-9D26A9F2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6527DA-A3CB-4293-BDFD-C7570153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78BDEF-176E-4C62-A325-AF46A8B64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1ABD-CF4C-4195-837E-9D7875A85776}" type="datetimeFigureOut">
              <a:rPr lang="da-DK" smtClean="0"/>
              <a:t>26-04-2022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BFF7BB-2107-44A1-896C-5108303D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D06263-3048-4EA1-B787-83BF98C26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logo_tradium_multifarve | Tradium">
            <a:extLst>
              <a:ext uri="{FF2B5EF4-FFF2-40B4-BE49-F238E27FC236}">
                <a16:creationId xmlns:a16="http://schemas.microsoft.com/office/drawing/2014/main" id="{D8605F04-4F82-45C4-B8E0-676CB3B0C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364"/>
            <a:ext cx="1738536" cy="8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5EE3A-FECB-4F91-B3B2-DDD497BEC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Velkommen til Byg et hus hos elektrikerne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8A37F5-1268-4D98-8753-58199D2E9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CEF955-E512-47F3-AF20-D10AB7337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9626" y="313650"/>
            <a:ext cx="3351463" cy="120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93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1FAF2-3D08-45D7-A8F3-FF8C89B9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monterer led-dioder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38194B-0833-45DD-A2DE-11A25006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10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D4617-22A9-43EC-BB2A-453D3F32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installerer kontakt og batteri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36C92D-FF2A-4F85-B852-A6DF424C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37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28140-F195-44F1-8657-AFBADDB6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Så er huset færdigt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46BFF0-F0A3-40F8-A3A1-0C2A5169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står nu et færdigbygget hus, til hele familien. </a:t>
            </a:r>
          </a:p>
          <a:p>
            <a:r>
              <a:rPr lang="da-DK" dirty="0"/>
              <a:t>I den efterfølgende proces på skolen, skal I reflektere over </a:t>
            </a:r>
            <a:r>
              <a:rPr lang="da-DK" dirty="0" err="1"/>
              <a:t>hvordna</a:t>
            </a:r>
            <a:r>
              <a:rPr lang="da-DK" dirty="0"/>
              <a:t> projektet har forløbet, og hvor tilfredse I er med resultatet. </a:t>
            </a:r>
          </a:p>
          <a:p>
            <a:r>
              <a:rPr lang="da-DK" dirty="0"/>
              <a:t>Passer Jeres hus stadigvæk til familien, selvom familien er blevet lidt ældre?</a:t>
            </a:r>
          </a:p>
          <a:p>
            <a:r>
              <a:rPr lang="da-DK" dirty="0"/>
              <a:t>Hvad vil I gøre anderledes, hvis I skal lave projektet forfra?</a:t>
            </a:r>
          </a:p>
          <a:p>
            <a:r>
              <a:rPr lang="da-DK" dirty="0"/>
              <a:t>Hvordan passer de forskellige fagligheder sammen i projektet?</a:t>
            </a:r>
          </a:p>
          <a:p>
            <a:r>
              <a:rPr lang="da-DK" dirty="0"/>
              <a:t>Hvad har I lært om erhvervsuddannelser (vekseluddannelser)?</a:t>
            </a:r>
          </a:p>
        </p:txBody>
      </p:sp>
    </p:spTree>
    <p:extLst>
      <p:ext uri="{BB962C8B-B14F-4D97-AF65-F5344CB8AC3E}">
        <p14:creationId xmlns:p14="http://schemas.microsoft.com/office/powerpoint/2010/main" val="68457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E8754-9C37-4595-AD90-1038D7A1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6. klasse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859396-5569-412E-B567-B8A77FA1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Model af hus og færdigt hus</a:t>
            </a:r>
          </a:p>
        </p:txBody>
      </p:sp>
    </p:spTree>
    <p:extLst>
      <p:ext uri="{BB962C8B-B14F-4D97-AF65-F5344CB8AC3E}">
        <p14:creationId xmlns:p14="http://schemas.microsoft.com/office/powerpoint/2010/main" val="34745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7D450-0ED8-4D1F-83AA-26E3BC49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Værktøj vi skal bruge i 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2304A8-2067-4AF2-9CEE-1C323D24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Billede + forklaring til værktøj</a:t>
            </a:r>
          </a:p>
        </p:txBody>
      </p:sp>
    </p:spTree>
    <p:extLst>
      <p:ext uri="{BB962C8B-B14F-4D97-AF65-F5344CB8AC3E}">
        <p14:creationId xmlns:p14="http://schemas.microsoft.com/office/powerpoint/2010/main" val="88371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BCBFE-D319-4D08-9181-A1691F2A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Tag og hus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7073B2-5897-4EF9-9789-A620924B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434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3271C-1CFB-4D08-9C29-1176D096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Gavl og facade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3704C8-9D62-4D31-BC35-318FD39D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17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FBDAA-EF23-40D1-BDAA-C8C63BBA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Arbejdsbordet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3F8C68-84AD-476F-9C6A-AA639221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35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8A120-9B50-41A4-A3DD-1AD7F321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starter med at forstå teorien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1DDB05-ED7E-47E6-8403-9C125C8A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Forklaring om lysinstallation i huset</a:t>
            </a:r>
          </a:p>
          <a:p>
            <a:r>
              <a:rPr lang="da-DK" dirty="0"/>
              <a:t>Forklaring af materialer</a:t>
            </a:r>
          </a:p>
          <a:p>
            <a:r>
              <a:rPr lang="da-DK" dirty="0"/>
              <a:t>Forklaring om kontakt</a:t>
            </a:r>
          </a:p>
          <a:p>
            <a:r>
              <a:rPr lang="da-DK" dirty="0"/>
              <a:t>Forklaring om kredsløb fra + pol på batteri, til minuspol på batteri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763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FC65E-2F7F-4879-8A8F-04E9C179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sætter lister på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23D3AC-E72E-4A8C-B6F0-73114BFA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02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8645F-1C46-4118-A568-A58F59B5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laver stikledninger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77B566-91E8-49A3-A0A4-9D90D156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820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E9EE460D57B349B51F952289627E30" ma:contentTypeVersion="14" ma:contentTypeDescription="Opret et nyt dokument." ma:contentTypeScope="" ma:versionID="3d34bd69c06e0434ab50c550194c878a">
  <xsd:schema xmlns:xsd="http://www.w3.org/2001/XMLSchema" xmlns:xs="http://www.w3.org/2001/XMLSchema" xmlns:p="http://schemas.microsoft.com/office/2006/metadata/properties" xmlns:ns3="87e9b6cb-d48a-4a71-9f3e-3ba124d35082" xmlns:ns4="e1d1f8e2-a158-4ba8-b565-abec06ce2088" targetNamespace="http://schemas.microsoft.com/office/2006/metadata/properties" ma:root="true" ma:fieldsID="3ee7b6d1ce3cb484be40291b2e8b0443" ns3:_="" ns4:_="">
    <xsd:import namespace="87e9b6cb-d48a-4a71-9f3e-3ba124d35082"/>
    <xsd:import namespace="e1d1f8e2-a158-4ba8-b565-abec06ce20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9b6cb-d48a-4a71-9f3e-3ba124d35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1f8e2-a158-4ba8-b565-abec06ce2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268E54-DEBF-42EF-A5D7-765AEB995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9b6cb-d48a-4a71-9f3e-3ba124d35082"/>
    <ds:schemaRef ds:uri="e1d1f8e2-a158-4ba8-b565-abec06ce2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051DA5-9B47-48AC-8F91-74BEA60B3E8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1d1f8e2-a158-4ba8-b565-abec06ce2088"/>
    <ds:schemaRef ds:uri="http://schemas.microsoft.com/office/infopath/2007/PartnerControls"/>
    <ds:schemaRef ds:uri="87e9b6cb-d48a-4a71-9f3e-3ba124d3508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37D013-D594-4E40-B3B1-28C4F59F47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Velkommen til Byg et hus hos elektrikerne</vt:lpstr>
      <vt:lpstr>6. klasse</vt:lpstr>
      <vt:lpstr>Værktøj vi skal bruge i dag</vt:lpstr>
      <vt:lpstr>Tag og hus</vt:lpstr>
      <vt:lpstr>Gavl og facade</vt:lpstr>
      <vt:lpstr>Arbejdsbordet</vt:lpstr>
      <vt:lpstr>Vi starter med at forstå teorien</vt:lpstr>
      <vt:lpstr>Vi sætter lister på</vt:lpstr>
      <vt:lpstr>Vi laver stikledninger</vt:lpstr>
      <vt:lpstr>Vi monterer led-dioder</vt:lpstr>
      <vt:lpstr>Vi installerer kontakt og batteri</vt:lpstr>
      <vt:lpstr>Så er huset færdigt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Byg et hus hos elektrikerne</dc:title>
  <dc:creator>Lasse B Kristensen</dc:creator>
  <cp:lastModifiedBy>Lone Wolfsen</cp:lastModifiedBy>
  <cp:revision>3</cp:revision>
  <dcterms:created xsi:type="dcterms:W3CDTF">2022-03-30T07:12:35Z</dcterms:created>
  <dcterms:modified xsi:type="dcterms:W3CDTF">2022-04-26T05:38:05Z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0x0101003FE9EE460D57B349B51F952289627E30</vt:lpwstr>
  </property>
</Properties>
</file>