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68C3F-4B12-4AAC-A43B-386E2E8B555C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</dgm:pt>
    <dgm:pt modelId="{6154DC12-422C-45B2-8FD7-1F56BA087EAB}">
      <dgm:prSet phldrT="[Tekst]"/>
      <dgm:spPr/>
      <dgm:t>
        <a:bodyPr/>
        <a:lstStyle/>
        <a:p>
          <a:r>
            <a:rPr lang="da-DK" dirty="0"/>
            <a:t>Faglig</a:t>
          </a:r>
        </a:p>
        <a:p>
          <a:r>
            <a:rPr lang="da-DK" dirty="0"/>
            <a:t>kompetencer</a:t>
          </a:r>
        </a:p>
      </dgm:t>
    </dgm:pt>
    <dgm:pt modelId="{8135723B-D4DB-41C9-83CC-D2E4C40A8B3F}" type="parTrans" cxnId="{952E32B9-3C75-4711-B471-F1BEE26CCDA8}">
      <dgm:prSet/>
      <dgm:spPr/>
      <dgm:t>
        <a:bodyPr/>
        <a:lstStyle/>
        <a:p>
          <a:endParaRPr lang="da-DK"/>
        </a:p>
      </dgm:t>
    </dgm:pt>
    <dgm:pt modelId="{D03DE2DD-459C-43F9-8982-4CDB2CE7335B}" type="sibTrans" cxnId="{952E32B9-3C75-4711-B471-F1BEE26CCDA8}">
      <dgm:prSet/>
      <dgm:spPr/>
      <dgm:t>
        <a:bodyPr/>
        <a:lstStyle/>
        <a:p>
          <a:endParaRPr lang="da-DK"/>
        </a:p>
      </dgm:t>
    </dgm:pt>
    <dgm:pt modelId="{843F4442-9946-496F-ABAF-21384CBFC6E4}">
      <dgm:prSet phldrT="[Tekst]"/>
      <dgm:spPr/>
      <dgm:t>
        <a:bodyPr/>
        <a:lstStyle/>
        <a:p>
          <a:r>
            <a:rPr lang="da-DK" dirty="0"/>
            <a:t>Didaktiske kompetencer</a:t>
          </a:r>
        </a:p>
      </dgm:t>
    </dgm:pt>
    <dgm:pt modelId="{CA9D1754-61B7-4EC9-8EC5-D1D335B29CFE}" type="parTrans" cxnId="{F017B8D7-FE1E-48C7-BDE0-E1E552839DB9}">
      <dgm:prSet/>
      <dgm:spPr/>
      <dgm:t>
        <a:bodyPr/>
        <a:lstStyle/>
        <a:p>
          <a:endParaRPr lang="da-DK"/>
        </a:p>
      </dgm:t>
    </dgm:pt>
    <dgm:pt modelId="{BD288905-91C9-41B3-9C36-B97BC1D7494C}" type="sibTrans" cxnId="{F017B8D7-FE1E-48C7-BDE0-E1E552839DB9}">
      <dgm:prSet/>
      <dgm:spPr/>
      <dgm:t>
        <a:bodyPr/>
        <a:lstStyle/>
        <a:p>
          <a:endParaRPr lang="da-DK"/>
        </a:p>
      </dgm:t>
    </dgm:pt>
    <dgm:pt modelId="{E6595BDD-5CA9-467C-A140-5055F1974A76}">
      <dgm:prSet phldrT="[Tekst]"/>
      <dgm:spPr/>
      <dgm:t>
        <a:bodyPr/>
        <a:lstStyle/>
        <a:p>
          <a:r>
            <a:rPr lang="da-DK" dirty="0" err="1"/>
            <a:t>Samarbejds</a:t>
          </a:r>
          <a:r>
            <a:rPr lang="da-DK" dirty="0"/>
            <a:t>-kompetencer</a:t>
          </a:r>
        </a:p>
      </dgm:t>
    </dgm:pt>
    <dgm:pt modelId="{3625146E-551B-4F20-B624-F9292C584230}" type="parTrans" cxnId="{F220FEF1-B7CE-44BA-B6B7-297E35D2664B}">
      <dgm:prSet/>
      <dgm:spPr/>
      <dgm:t>
        <a:bodyPr/>
        <a:lstStyle/>
        <a:p>
          <a:endParaRPr lang="da-DK"/>
        </a:p>
      </dgm:t>
    </dgm:pt>
    <dgm:pt modelId="{57FF0320-BD69-4911-8796-2C4FB99C8AA9}" type="sibTrans" cxnId="{F220FEF1-B7CE-44BA-B6B7-297E35D2664B}">
      <dgm:prSet/>
      <dgm:spPr/>
      <dgm:t>
        <a:bodyPr/>
        <a:lstStyle/>
        <a:p>
          <a:endParaRPr lang="da-DK"/>
        </a:p>
      </dgm:t>
    </dgm:pt>
    <dgm:pt modelId="{12F3299E-AF64-4963-B5EB-48F2B8F4A26B}" type="pres">
      <dgm:prSet presAssocID="{68968C3F-4B12-4AAC-A43B-386E2E8B555C}" presName="compositeShape" presStyleCnt="0">
        <dgm:presLayoutVars>
          <dgm:chMax val="7"/>
          <dgm:dir/>
          <dgm:resizeHandles val="exact"/>
        </dgm:presLayoutVars>
      </dgm:prSet>
      <dgm:spPr/>
    </dgm:pt>
    <dgm:pt modelId="{04E4D849-ABBC-4425-86A1-219D05F5E898}" type="pres">
      <dgm:prSet presAssocID="{68968C3F-4B12-4AAC-A43B-386E2E8B555C}" presName="wedge1" presStyleLbl="node1" presStyleIdx="0" presStyleCnt="3" custLinFactNeighborY="-344"/>
      <dgm:spPr/>
    </dgm:pt>
    <dgm:pt modelId="{638EFECB-7AA0-4F0F-8F3B-E089A65D9336}" type="pres">
      <dgm:prSet presAssocID="{68968C3F-4B12-4AAC-A43B-386E2E8B555C}" presName="dummy1a" presStyleCnt="0"/>
      <dgm:spPr/>
    </dgm:pt>
    <dgm:pt modelId="{ABA3FA25-EB1A-460B-BB16-EA1BE5B53F90}" type="pres">
      <dgm:prSet presAssocID="{68968C3F-4B12-4AAC-A43B-386E2E8B555C}" presName="dummy1b" presStyleCnt="0"/>
      <dgm:spPr/>
    </dgm:pt>
    <dgm:pt modelId="{FAFD3A57-1BD5-4872-860F-D8F579570044}" type="pres">
      <dgm:prSet presAssocID="{68968C3F-4B12-4AAC-A43B-386E2E8B555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2A3C518-FE7B-40C1-93BA-96890AC7806C}" type="pres">
      <dgm:prSet presAssocID="{68968C3F-4B12-4AAC-A43B-386E2E8B555C}" presName="wedge2" presStyleLbl="node1" presStyleIdx="1" presStyleCnt="3"/>
      <dgm:spPr/>
    </dgm:pt>
    <dgm:pt modelId="{43467E6F-E7A0-4AAC-A910-C1819F1CA653}" type="pres">
      <dgm:prSet presAssocID="{68968C3F-4B12-4AAC-A43B-386E2E8B555C}" presName="dummy2a" presStyleCnt="0"/>
      <dgm:spPr/>
    </dgm:pt>
    <dgm:pt modelId="{E2ABE93E-324A-460D-987C-7F741A6DA5F0}" type="pres">
      <dgm:prSet presAssocID="{68968C3F-4B12-4AAC-A43B-386E2E8B555C}" presName="dummy2b" presStyleCnt="0"/>
      <dgm:spPr/>
    </dgm:pt>
    <dgm:pt modelId="{65877666-D4E0-4D1C-8B15-73A6844E2972}" type="pres">
      <dgm:prSet presAssocID="{68968C3F-4B12-4AAC-A43B-386E2E8B555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145D425-3BC2-49A3-B713-FA035FF1849A}" type="pres">
      <dgm:prSet presAssocID="{68968C3F-4B12-4AAC-A43B-386E2E8B555C}" presName="wedge3" presStyleLbl="node1" presStyleIdx="2" presStyleCnt="3"/>
      <dgm:spPr/>
    </dgm:pt>
    <dgm:pt modelId="{2178611F-0F1E-43DA-86C3-DCEFA692A10C}" type="pres">
      <dgm:prSet presAssocID="{68968C3F-4B12-4AAC-A43B-386E2E8B555C}" presName="dummy3a" presStyleCnt="0"/>
      <dgm:spPr/>
    </dgm:pt>
    <dgm:pt modelId="{73E4DDD5-D111-48FA-B2E3-ED53990013C5}" type="pres">
      <dgm:prSet presAssocID="{68968C3F-4B12-4AAC-A43B-386E2E8B555C}" presName="dummy3b" presStyleCnt="0"/>
      <dgm:spPr/>
    </dgm:pt>
    <dgm:pt modelId="{9891DDF6-8528-4D6D-8D5A-D5B4E37947FD}" type="pres">
      <dgm:prSet presAssocID="{68968C3F-4B12-4AAC-A43B-386E2E8B555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83A6FB2C-D9EE-4B08-8B06-43995EDA5A7A}" type="pres">
      <dgm:prSet presAssocID="{D03DE2DD-459C-43F9-8982-4CDB2CE7335B}" presName="arrowWedge1" presStyleLbl="fgSibTrans2D1" presStyleIdx="0" presStyleCnt="3"/>
      <dgm:spPr/>
    </dgm:pt>
    <dgm:pt modelId="{802BF87D-C704-4EC6-8306-207917A944F3}" type="pres">
      <dgm:prSet presAssocID="{BD288905-91C9-41B3-9C36-B97BC1D7494C}" presName="arrowWedge2" presStyleLbl="fgSibTrans2D1" presStyleIdx="1" presStyleCnt="3"/>
      <dgm:spPr/>
    </dgm:pt>
    <dgm:pt modelId="{F5AA8899-DE05-43D1-876E-8334A995833B}" type="pres">
      <dgm:prSet presAssocID="{57FF0320-BD69-4911-8796-2C4FB99C8AA9}" presName="arrowWedge3" presStyleLbl="fgSibTrans2D1" presStyleIdx="2" presStyleCnt="3"/>
      <dgm:spPr/>
    </dgm:pt>
  </dgm:ptLst>
  <dgm:cxnLst>
    <dgm:cxn modelId="{DD35CB0C-712C-43FB-901A-F9580096F681}" type="presOf" srcId="{E6595BDD-5CA9-467C-A140-5055F1974A76}" destId="{9891DDF6-8528-4D6D-8D5A-D5B4E37947FD}" srcOrd="1" destOrd="0" presId="urn:microsoft.com/office/officeart/2005/8/layout/cycle8"/>
    <dgm:cxn modelId="{4DAFF824-C48A-4244-89AA-8B537494EC8C}" type="presOf" srcId="{6154DC12-422C-45B2-8FD7-1F56BA087EAB}" destId="{04E4D849-ABBC-4425-86A1-219D05F5E898}" srcOrd="0" destOrd="0" presId="urn:microsoft.com/office/officeart/2005/8/layout/cycle8"/>
    <dgm:cxn modelId="{0442F246-9FE0-40AF-84A6-97FE1EFA531D}" type="presOf" srcId="{6154DC12-422C-45B2-8FD7-1F56BA087EAB}" destId="{FAFD3A57-1BD5-4872-860F-D8F579570044}" srcOrd="1" destOrd="0" presId="urn:microsoft.com/office/officeart/2005/8/layout/cycle8"/>
    <dgm:cxn modelId="{5AB3F546-0E34-4014-954A-53D16D24FCA7}" type="presOf" srcId="{843F4442-9946-496F-ABAF-21384CBFC6E4}" destId="{02A3C518-FE7B-40C1-93BA-96890AC7806C}" srcOrd="0" destOrd="0" presId="urn:microsoft.com/office/officeart/2005/8/layout/cycle8"/>
    <dgm:cxn modelId="{F2B3FA88-F7AE-48ED-9E02-1422B70C956B}" type="presOf" srcId="{68968C3F-4B12-4AAC-A43B-386E2E8B555C}" destId="{12F3299E-AF64-4963-B5EB-48F2B8F4A26B}" srcOrd="0" destOrd="0" presId="urn:microsoft.com/office/officeart/2005/8/layout/cycle8"/>
    <dgm:cxn modelId="{3858C5B7-49D2-4EE4-9F64-04A52F02F0F2}" type="presOf" srcId="{843F4442-9946-496F-ABAF-21384CBFC6E4}" destId="{65877666-D4E0-4D1C-8B15-73A6844E2972}" srcOrd="1" destOrd="0" presId="urn:microsoft.com/office/officeart/2005/8/layout/cycle8"/>
    <dgm:cxn modelId="{952E32B9-3C75-4711-B471-F1BEE26CCDA8}" srcId="{68968C3F-4B12-4AAC-A43B-386E2E8B555C}" destId="{6154DC12-422C-45B2-8FD7-1F56BA087EAB}" srcOrd="0" destOrd="0" parTransId="{8135723B-D4DB-41C9-83CC-D2E4C40A8B3F}" sibTransId="{D03DE2DD-459C-43F9-8982-4CDB2CE7335B}"/>
    <dgm:cxn modelId="{F017B8D7-FE1E-48C7-BDE0-E1E552839DB9}" srcId="{68968C3F-4B12-4AAC-A43B-386E2E8B555C}" destId="{843F4442-9946-496F-ABAF-21384CBFC6E4}" srcOrd="1" destOrd="0" parTransId="{CA9D1754-61B7-4EC9-8EC5-D1D335B29CFE}" sibTransId="{BD288905-91C9-41B3-9C36-B97BC1D7494C}"/>
    <dgm:cxn modelId="{35D45ADE-2372-4254-8877-B8A1B93F03E8}" type="presOf" srcId="{E6595BDD-5CA9-467C-A140-5055F1974A76}" destId="{2145D425-3BC2-49A3-B713-FA035FF1849A}" srcOrd="0" destOrd="0" presId="urn:microsoft.com/office/officeart/2005/8/layout/cycle8"/>
    <dgm:cxn modelId="{F220FEF1-B7CE-44BA-B6B7-297E35D2664B}" srcId="{68968C3F-4B12-4AAC-A43B-386E2E8B555C}" destId="{E6595BDD-5CA9-467C-A140-5055F1974A76}" srcOrd="2" destOrd="0" parTransId="{3625146E-551B-4F20-B624-F9292C584230}" sibTransId="{57FF0320-BD69-4911-8796-2C4FB99C8AA9}"/>
    <dgm:cxn modelId="{5D82A888-0FC9-453A-9CC2-7FE85438B9D4}" type="presParOf" srcId="{12F3299E-AF64-4963-B5EB-48F2B8F4A26B}" destId="{04E4D849-ABBC-4425-86A1-219D05F5E898}" srcOrd="0" destOrd="0" presId="urn:microsoft.com/office/officeart/2005/8/layout/cycle8"/>
    <dgm:cxn modelId="{66776089-1329-4548-A282-2C6B1CA2A3D1}" type="presParOf" srcId="{12F3299E-AF64-4963-B5EB-48F2B8F4A26B}" destId="{638EFECB-7AA0-4F0F-8F3B-E089A65D9336}" srcOrd="1" destOrd="0" presId="urn:microsoft.com/office/officeart/2005/8/layout/cycle8"/>
    <dgm:cxn modelId="{20C359C6-9B1A-4602-86DF-50D4F97DC41F}" type="presParOf" srcId="{12F3299E-AF64-4963-B5EB-48F2B8F4A26B}" destId="{ABA3FA25-EB1A-460B-BB16-EA1BE5B53F90}" srcOrd="2" destOrd="0" presId="urn:microsoft.com/office/officeart/2005/8/layout/cycle8"/>
    <dgm:cxn modelId="{9681AE2D-1EB0-4D37-963A-6178CB00A7EF}" type="presParOf" srcId="{12F3299E-AF64-4963-B5EB-48F2B8F4A26B}" destId="{FAFD3A57-1BD5-4872-860F-D8F579570044}" srcOrd="3" destOrd="0" presId="urn:microsoft.com/office/officeart/2005/8/layout/cycle8"/>
    <dgm:cxn modelId="{2181382F-989C-4299-AFB2-55524AF394D9}" type="presParOf" srcId="{12F3299E-AF64-4963-B5EB-48F2B8F4A26B}" destId="{02A3C518-FE7B-40C1-93BA-96890AC7806C}" srcOrd="4" destOrd="0" presId="urn:microsoft.com/office/officeart/2005/8/layout/cycle8"/>
    <dgm:cxn modelId="{DAB949D5-FADB-4404-B344-9334B7BDB92E}" type="presParOf" srcId="{12F3299E-AF64-4963-B5EB-48F2B8F4A26B}" destId="{43467E6F-E7A0-4AAC-A910-C1819F1CA653}" srcOrd="5" destOrd="0" presId="urn:microsoft.com/office/officeart/2005/8/layout/cycle8"/>
    <dgm:cxn modelId="{8F047F6A-2FEB-4071-807B-7F64A8DF004C}" type="presParOf" srcId="{12F3299E-AF64-4963-B5EB-48F2B8F4A26B}" destId="{E2ABE93E-324A-460D-987C-7F741A6DA5F0}" srcOrd="6" destOrd="0" presId="urn:microsoft.com/office/officeart/2005/8/layout/cycle8"/>
    <dgm:cxn modelId="{A8B76058-BC14-40BE-9025-9CCED69DF84E}" type="presParOf" srcId="{12F3299E-AF64-4963-B5EB-48F2B8F4A26B}" destId="{65877666-D4E0-4D1C-8B15-73A6844E2972}" srcOrd="7" destOrd="0" presId="urn:microsoft.com/office/officeart/2005/8/layout/cycle8"/>
    <dgm:cxn modelId="{3325BBE7-C001-4FA0-8134-F3C916A9898F}" type="presParOf" srcId="{12F3299E-AF64-4963-B5EB-48F2B8F4A26B}" destId="{2145D425-3BC2-49A3-B713-FA035FF1849A}" srcOrd="8" destOrd="0" presId="urn:microsoft.com/office/officeart/2005/8/layout/cycle8"/>
    <dgm:cxn modelId="{4BDCF686-539C-41D0-A2B0-BBC9E1BF947B}" type="presParOf" srcId="{12F3299E-AF64-4963-B5EB-48F2B8F4A26B}" destId="{2178611F-0F1E-43DA-86C3-DCEFA692A10C}" srcOrd="9" destOrd="0" presId="urn:microsoft.com/office/officeart/2005/8/layout/cycle8"/>
    <dgm:cxn modelId="{FB9E5124-4A83-4A17-B3C1-A5D185F6DD86}" type="presParOf" srcId="{12F3299E-AF64-4963-B5EB-48F2B8F4A26B}" destId="{73E4DDD5-D111-48FA-B2E3-ED53990013C5}" srcOrd="10" destOrd="0" presId="urn:microsoft.com/office/officeart/2005/8/layout/cycle8"/>
    <dgm:cxn modelId="{258D8BBB-AE71-4A59-BB66-44070E969B5A}" type="presParOf" srcId="{12F3299E-AF64-4963-B5EB-48F2B8F4A26B}" destId="{9891DDF6-8528-4D6D-8D5A-D5B4E37947FD}" srcOrd="11" destOrd="0" presId="urn:microsoft.com/office/officeart/2005/8/layout/cycle8"/>
    <dgm:cxn modelId="{AAA5E2D7-EA81-4D30-86D6-CFDD5D6985A8}" type="presParOf" srcId="{12F3299E-AF64-4963-B5EB-48F2B8F4A26B}" destId="{83A6FB2C-D9EE-4B08-8B06-43995EDA5A7A}" srcOrd="12" destOrd="0" presId="urn:microsoft.com/office/officeart/2005/8/layout/cycle8"/>
    <dgm:cxn modelId="{48C9E8F8-DA12-4CCC-95AD-14A73569674E}" type="presParOf" srcId="{12F3299E-AF64-4963-B5EB-48F2B8F4A26B}" destId="{802BF87D-C704-4EC6-8306-207917A944F3}" srcOrd="13" destOrd="0" presId="urn:microsoft.com/office/officeart/2005/8/layout/cycle8"/>
    <dgm:cxn modelId="{1E79AEB7-DC0F-43A5-9B54-03CE41932D99}" type="presParOf" srcId="{12F3299E-AF64-4963-B5EB-48F2B8F4A26B}" destId="{F5AA8899-DE05-43D1-876E-8334A995833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E0DE5-C164-4D02-B372-4E45B0E440FE}" type="doc">
      <dgm:prSet loTypeId="urn:microsoft.com/office/officeart/2005/8/layout/hProcess4" loCatId="process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da-DK"/>
        </a:p>
      </dgm:t>
    </dgm:pt>
    <dgm:pt modelId="{F4DBC5E5-3DB1-42A0-BD03-91E8604E42BC}">
      <dgm:prSet phldrT="[Tekst]"/>
      <dgm:spPr/>
      <dgm:t>
        <a:bodyPr/>
        <a:lstStyle/>
        <a:p>
          <a:r>
            <a:rPr lang="da-DK" dirty="0"/>
            <a:t>Faglig kompetence</a:t>
          </a:r>
        </a:p>
      </dgm:t>
    </dgm:pt>
    <dgm:pt modelId="{E6BFBEE8-4BAF-40C0-961D-3EADB3D9D1A4}" type="parTrans" cxnId="{7AB22D51-3726-47E5-85DC-15E95115A5E8}">
      <dgm:prSet/>
      <dgm:spPr/>
      <dgm:t>
        <a:bodyPr/>
        <a:lstStyle/>
        <a:p>
          <a:endParaRPr lang="da-DK"/>
        </a:p>
      </dgm:t>
    </dgm:pt>
    <dgm:pt modelId="{78220EAF-4D68-407E-BB4C-0D47173EA3EC}" type="sibTrans" cxnId="{7AB22D51-3726-47E5-85DC-15E95115A5E8}">
      <dgm:prSet/>
      <dgm:spPr/>
      <dgm:t>
        <a:bodyPr/>
        <a:lstStyle/>
        <a:p>
          <a:endParaRPr lang="da-DK"/>
        </a:p>
      </dgm:t>
    </dgm:pt>
    <dgm:pt modelId="{827B3105-5A79-4182-B975-1524DEC6DEAC}">
      <dgm:prSet phldrT="[Tekst]"/>
      <dgm:spPr/>
      <dgm:t>
        <a:bodyPr/>
        <a:lstStyle/>
        <a:p>
          <a:r>
            <a:rPr lang="da-DK" dirty="0"/>
            <a:t>Planlægge forløb for respektive uddannelser </a:t>
          </a:r>
        </a:p>
      </dgm:t>
    </dgm:pt>
    <dgm:pt modelId="{AF6B8D0D-22D2-4DEC-A1D5-7C537884C00F}" type="parTrans" cxnId="{5FEA0132-C359-4D63-8C5A-41608F5146C2}">
      <dgm:prSet/>
      <dgm:spPr/>
      <dgm:t>
        <a:bodyPr/>
        <a:lstStyle/>
        <a:p>
          <a:endParaRPr lang="da-DK"/>
        </a:p>
      </dgm:t>
    </dgm:pt>
    <dgm:pt modelId="{BCFBAB1C-4C75-47FC-A23A-89F9AEF505B6}" type="sibTrans" cxnId="{5FEA0132-C359-4D63-8C5A-41608F5146C2}">
      <dgm:prSet/>
      <dgm:spPr/>
      <dgm:t>
        <a:bodyPr/>
        <a:lstStyle/>
        <a:p>
          <a:endParaRPr lang="da-DK"/>
        </a:p>
      </dgm:t>
    </dgm:pt>
    <dgm:pt modelId="{57E6AB16-1B93-4F9B-94D8-0B154A2BD64B}">
      <dgm:prSet phldrT="[Tekst]"/>
      <dgm:spPr/>
      <dgm:t>
        <a:bodyPr/>
        <a:lstStyle/>
        <a:p>
          <a:r>
            <a:rPr lang="da-DK" dirty="0"/>
            <a:t>Spil: Kompleksitet i bæredygtighed </a:t>
          </a:r>
        </a:p>
      </dgm:t>
    </dgm:pt>
    <dgm:pt modelId="{71191D5A-1C68-414D-A8E2-30E1A93F4098}" type="parTrans" cxnId="{6FA4F085-CBDF-43E2-9B68-FF0D6BE473B1}">
      <dgm:prSet/>
      <dgm:spPr/>
      <dgm:t>
        <a:bodyPr/>
        <a:lstStyle/>
        <a:p>
          <a:endParaRPr lang="da-DK"/>
        </a:p>
      </dgm:t>
    </dgm:pt>
    <dgm:pt modelId="{B39CFEAA-9A65-4FD1-983E-4264BB85BD99}" type="sibTrans" cxnId="{6FA4F085-CBDF-43E2-9B68-FF0D6BE473B1}">
      <dgm:prSet/>
      <dgm:spPr/>
      <dgm:t>
        <a:bodyPr/>
        <a:lstStyle/>
        <a:p>
          <a:endParaRPr lang="da-DK"/>
        </a:p>
      </dgm:t>
    </dgm:pt>
    <dgm:pt modelId="{D93B9787-CA5C-4360-9CE9-0929FD7A6C79}">
      <dgm:prSet phldrT="[Tekst]"/>
      <dgm:spPr/>
      <dgm:t>
        <a:bodyPr/>
        <a:lstStyle/>
        <a:p>
          <a:r>
            <a:rPr lang="da-DK" dirty="0"/>
            <a:t>Samarbejde</a:t>
          </a:r>
        </a:p>
      </dgm:t>
    </dgm:pt>
    <dgm:pt modelId="{1E2ED50D-EE93-42A9-806A-B2DC68C99908}" type="parTrans" cxnId="{249419C0-F0F2-4693-826F-2B63541B6390}">
      <dgm:prSet/>
      <dgm:spPr/>
      <dgm:t>
        <a:bodyPr/>
        <a:lstStyle/>
        <a:p>
          <a:endParaRPr lang="da-DK"/>
        </a:p>
      </dgm:t>
    </dgm:pt>
    <dgm:pt modelId="{E124264B-0763-4E2E-81B2-51A21CFC58B5}" type="sibTrans" cxnId="{249419C0-F0F2-4693-826F-2B63541B6390}">
      <dgm:prSet/>
      <dgm:spPr/>
      <dgm:t>
        <a:bodyPr/>
        <a:lstStyle/>
        <a:p>
          <a:endParaRPr lang="da-DK"/>
        </a:p>
      </dgm:t>
    </dgm:pt>
    <dgm:pt modelId="{91AAF6FC-7140-492A-9706-B8019772FFAF}">
      <dgm:prSet phldrT="[Tekst]"/>
      <dgm:spPr/>
      <dgm:t>
        <a:bodyPr/>
        <a:lstStyle/>
        <a:p>
          <a:r>
            <a:rPr lang="da-DK" dirty="0"/>
            <a:t>Konference-dag</a:t>
          </a:r>
        </a:p>
      </dgm:t>
    </dgm:pt>
    <dgm:pt modelId="{F6B8D68B-2D4D-443E-98DC-8A0AF72FB0F4}" type="parTrans" cxnId="{C9890A10-91EA-4AAC-BF79-FC1BA8B6AEDD}">
      <dgm:prSet/>
      <dgm:spPr/>
      <dgm:t>
        <a:bodyPr/>
        <a:lstStyle/>
        <a:p>
          <a:endParaRPr lang="da-DK"/>
        </a:p>
      </dgm:t>
    </dgm:pt>
    <dgm:pt modelId="{C1A88C9D-A8BC-4CFB-9018-56C47136EEDF}" type="sibTrans" cxnId="{C9890A10-91EA-4AAC-BF79-FC1BA8B6AEDD}">
      <dgm:prSet/>
      <dgm:spPr/>
      <dgm:t>
        <a:bodyPr/>
        <a:lstStyle/>
        <a:p>
          <a:endParaRPr lang="da-DK"/>
        </a:p>
      </dgm:t>
    </dgm:pt>
    <dgm:pt modelId="{64902F59-913D-4D3D-A192-E628B82D4B35}">
      <dgm:prSet phldrT="[Tekst]"/>
      <dgm:spPr/>
      <dgm:t>
        <a:bodyPr/>
        <a:lstStyle/>
        <a:p>
          <a:r>
            <a:rPr lang="da-DK" dirty="0"/>
            <a:t>Inspiration gennem konference</a:t>
          </a:r>
        </a:p>
      </dgm:t>
    </dgm:pt>
    <dgm:pt modelId="{68661E78-4929-45AB-873E-96A63E881599}" type="parTrans" cxnId="{FA2CFD2E-72DF-4DDC-8BE9-8AB70A5B1748}">
      <dgm:prSet/>
      <dgm:spPr/>
      <dgm:t>
        <a:bodyPr/>
        <a:lstStyle/>
        <a:p>
          <a:endParaRPr lang="da-DK"/>
        </a:p>
      </dgm:t>
    </dgm:pt>
    <dgm:pt modelId="{036443F8-767D-49DD-B6D6-62C33F32D474}" type="sibTrans" cxnId="{FA2CFD2E-72DF-4DDC-8BE9-8AB70A5B1748}">
      <dgm:prSet/>
      <dgm:spPr/>
      <dgm:t>
        <a:bodyPr/>
        <a:lstStyle/>
        <a:p>
          <a:endParaRPr lang="da-DK"/>
        </a:p>
      </dgm:t>
    </dgm:pt>
    <dgm:pt modelId="{B807CEA5-D1F0-4E0F-97CC-2665B25228DE}">
      <dgm:prSet phldrT="[Tekst]"/>
      <dgm:spPr/>
      <dgm:t>
        <a:bodyPr/>
        <a:lstStyle/>
        <a:p>
          <a:r>
            <a:rPr lang="da-DK" dirty="0"/>
            <a:t>Didaktisk kompetence</a:t>
          </a:r>
        </a:p>
      </dgm:t>
    </dgm:pt>
    <dgm:pt modelId="{C800AFC1-4793-4348-8D7A-CA8AB8826969}" type="parTrans" cxnId="{98CCEAFC-4D49-4302-9F41-634E735C590A}">
      <dgm:prSet/>
      <dgm:spPr/>
      <dgm:t>
        <a:bodyPr/>
        <a:lstStyle/>
        <a:p>
          <a:endParaRPr lang="da-DK"/>
        </a:p>
      </dgm:t>
    </dgm:pt>
    <dgm:pt modelId="{6FAF9049-34BA-4631-AAD5-14F65DE2A949}" type="sibTrans" cxnId="{98CCEAFC-4D49-4302-9F41-634E735C590A}">
      <dgm:prSet/>
      <dgm:spPr/>
      <dgm:t>
        <a:bodyPr/>
        <a:lstStyle/>
        <a:p>
          <a:endParaRPr lang="da-DK"/>
        </a:p>
      </dgm:t>
    </dgm:pt>
    <dgm:pt modelId="{0937682B-4D1D-4BB6-BD47-E5DF4F2DE97B}">
      <dgm:prSet phldrT="[Tekst]"/>
      <dgm:spPr/>
      <dgm:t>
        <a:bodyPr/>
        <a:lstStyle/>
        <a:p>
          <a:r>
            <a:rPr lang="da-DK" dirty="0"/>
            <a:t>Uddannelsesdag – Salling Autoophug</a:t>
          </a:r>
        </a:p>
      </dgm:t>
    </dgm:pt>
    <dgm:pt modelId="{2A1AC069-3704-411C-8098-03E82F68C8EF}" type="parTrans" cxnId="{EDEF8C23-C449-4384-8965-74945D9AC6F9}">
      <dgm:prSet/>
      <dgm:spPr/>
      <dgm:t>
        <a:bodyPr/>
        <a:lstStyle/>
        <a:p>
          <a:endParaRPr lang="da-DK"/>
        </a:p>
      </dgm:t>
    </dgm:pt>
    <dgm:pt modelId="{F1F76633-C2A0-405F-A098-A338A60DAD3F}" type="sibTrans" cxnId="{EDEF8C23-C449-4384-8965-74945D9AC6F9}">
      <dgm:prSet/>
      <dgm:spPr/>
      <dgm:t>
        <a:bodyPr/>
        <a:lstStyle/>
        <a:p>
          <a:endParaRPr lang="da-DK"/>
        </a:p>
      </dgm:t>
    </dgm:pt>
    <dgm:pt modelId="{36065C65-3E03-44BE-80BC-AFC0DFA9AED7}">
      <dgm:prSet phldrT="[Tekst]"/>
      <dgm:spPr/>
      <dgm:t>
        <a:bodyPr/>
        <a:lstStyle/>
        <a:p>
          <a:r>
            <a:rPr lang="da-DK" dirty="0"/>
            <a:t>Mesterlære</a:t>
          </a:r>
        </a:p>
      </dgm:t>
    </dgm:pt>
    <dgm:pt modelId="{F91DAC67-8164-45F3-ADF9-9503E520CC0C}" type="parTrans" cxnId="{6D96FE32-8CC6-4B85-B154-EF1E0932C44A}">
      <dgm:prSet/>
      <dgm:spPr/>
      <dgm:t>
        <a:bodyPr/>
        <a:lstStyle/>
        <a:p>
          <a:endParaRPr lang="da-DK"/>
        </a:p>
      </dgm:t>
    </dgm:pt>
    <dgm:pt modelId="{8735287A-AFB0-407F-A1C9-81D59CEB1D7E}" type="sibTrans" cxnId="{6D96FE32-8CC6-4B85-B154-EF1E0932C44A}">
      <dgm:prSet/>
      <dgm:spPr/>
      <dgm:t>
        <a:bodyPr/>
        <a:lstStyle/>
        <a:p>
          <a:endParaRPr lang="da-DK"/>
        </a:p>
      </dgm:t>
    </dgm:pt>
    <dgm:pt modelId="{B7EFD8BB-9766-4726-BD8F-C02F5F825430}">
      <dgm:prSet phldrT="[Tekst]"/>
      <dgm:spPr/>
      <dgm:t>
        <a:bodyPr/>
        <a:lstStyle/>
        <a:p>
          <a:r>
            <a:rPr lang="da-DK" dirty="0"/>
            <a:t>Samarbejde mellem uddannelse og erhverv</a:t>
          </a:r>
        </a:p>
      </dgm:t>
    </dgm:pt>
    <dgm:pt modelId="{A6985DC6-9344-4DB2-BDF9-068FF4D26415}" type="parTrans" cxnId="{BEF7BD5C-23D3-423F-92D8-6AC5FA639262}">
      <dgm:prSet/>
      <dgm:spPr/>
      <dgm:t>
        <a:bodyPr/>
        <a:lstStyle/>
        <a:p>
          <a:endParaRPr lang="da-DK"/>
        </a:p>
      </dgm:t>
    </dgm:pt>
    <dgm:pt modelId="{AFD9D772-F026-4541-909F-34D34B1E6204}" type="sibTrans" cxnId="{BEF7BD5C-23D3-423F-92D8-6AC5FA639262}">
      <dgm:prSet/>
      <dgm:spPr/>
      <dgm:t>
        <a:bodyPr/>
        <a:lstStyle/>
        <a:p>
          <a:endParaRPr lang="da-DK"/>
        </a:p>
      </dgm:t>
    </dgm:pt>
    <dgm:pt modelId="{CCE69112-18A6-47E2-9332-D0C31CD1FE01}">
      <dgm:prSet phldrT="[Tekst]"/>
      <dgm:spPr/>
      <dgm:t>
        <a:bodyPr/>
        <a:lstStyle/>
        <a:p>
          <a:r>
            <a:rPr lang="da-DK" dirty="0"/>
            <a:t>Viden om bæredygtighed og Innovation</a:t>
          </a:r>
        </a:p>
      </dgm:t>
    </dgm:pt>
    <dgm:pt modelId="{FB1D92C2-BA45-4398-B82A-F79675310A85}" type="parTrans" cxnId="{20185B25-94A9-42DB-8DDF-C53988ABAB9A}">
      <dgm:prSet/>
      <dgm:spPr/>
      <dgm:t>
        <a:bodyPr/>
        <a:lstStyle/>
        <a:p>
          <a:endParaRPr lang="da-DK"/>
        </a:p>
      </dgm:t>
    </dgm:pt>
    <dgm:pt modelId="{06EA5A3B-A2B9-4311-B3F2-2A7F84B4E79B}" type="sibTrans" cxnId="{20185B25-94A9-42DB-8DDF-C53988ABAB9A}">
      <dgm:prSet/>
      <dgm:spPr/>
      <dgm:t>
        <a:bodyPr/>
        <a:lstStyle/>
        <a:p>
          <a:endParaRPr lang="da-DK"/>
        </a:p>
      </dgm:t>
    </dgm:pt>
    <dgm:pt modelId="{45110706-CAFA-496C-A651-44713F8DFE3A}">
      <dgm:prSet phldrT="[Tekst]"/>
      <dgm:spPr/>
      <dgm:t>
        <a:bodyPr/>
        <a:lstStyle/>
        <a:p>
          <a:r>
            <a:rPr lang="da-DK" dirty="0"/>
            <a:t>Samarbejde med erhverv</a:t>
          </a:r>
        </a:p>
      </dgm:t>
    </dgm:pt>
    <dgm:pt modelId="{BD5EC8B5-96A1-4446-A101-F1F95E1A208A}" type="parTrans" cxnId="{2698D669-4379-4DDC-AC94-F6D31873F008}">
      <dgm:prSet/>
      <dgm:spPr/>
      <dgm:t>
        <a:bodyPr/>
        <a:lstStyle/>
        <a:p>
          <a:endParaRPr lang="da-DK"/>
        </a:p>
      </dgm:t>
    </dgm:pt>
    <dgm:pt modelId="{FDA91CF2-469A-4B8E-B5F7-7C1F3B0E5536}" type="sibTrans" cxnId="{2698D669-4379-4DDC-AC94-F6D31873F008}">
      <dgm:prSet/>
      <dgm:spPr/>
      <dgm:t>
        <a:bodyPr/>
        <a:lstStyle/>
        <a:p>
          <a:endParaRPr lang="da-DK"/>
        </a:p>
      </dgm:t>
    </dgm:pt>
    <dgm:pt modelId="{E5218121-C213-4E6A-AA66-422294DDAEBF}">
      <dgm:prSet phldrT="[Tekst]"/>
      <dgm:spPr/>
      <dgm:t>
        <a:bodyPr/>
        <a:lstStyle/>
        <a:p>
          <a:r>
            <a:rPr lang="da-DK" dirty="0"/>
            <a:t>Innovation om bæredygtighed i praksis</a:t>
          </a:r>
        </a:p>
      </dgm:t>
    </dgm:pt>
    <dgm:pt modelId="{DC8FAD07-B8BC-4F1C-9CF9-5B9F89983FEF}" type="parTrans" cxnId="{7A571279-18CC-4C3E-ADE4-A015E0D3FCF5}">
      <dgm:prSet/>
      <dgm:spPr/>
      <dgm:t>
        <a:bodyPr/>
        <a:lstStyle/>
        <a:p>
          <a:endParaRPr lang="da-DK"/>
        </a:p>
      </dgm:t>
    </dgm:pt>
    <dgm:pt modelId="{DB6D8066-2C37-4B32-AF8F-CEB05B712749}" type="sibTrans" cxnId="{7A571279-18CC-4C3E-ADE4-A015E0D3FCF5}">
      <dgm:prSet/>
      <dgm:spPr/>
      <dgm:t>
        <a:bodyPr/>
        <a:lstStyle/>
        <a:p>
          <a:endParaRPr lang="da-DK"/>
        </a:p>
      </dgm:t>
    </dgm:pt>
    <dgm:pt modelId="{776BE38D-B6DE-46EE-91DD-3132F80CA25F}" type="pres">
      <dgm:prSet presAssocID="{B14E0DE5-C164-4D02-B372-4E45B0E440FE}" presName="Name0" presStyleCnt="0">
        <dgm:presLayoutVars>
          <dgm:dir/>
          <dgm:animLvl val="lvl"/>
          <dgm:resizeHandles val="exact"/>
        </dgm:presLayoutVars>
      </dgm:prSet>
      <dgm:spPr/>
    </dgm:pt>
    <dgm:pt modelId="{1385E86B-B6B8-4C7F-B43B-106383CDFDFA}" type="pres">
      <dgm:prSet presAssocID="{B14E0DE5-C164-4D02-B372-4E45B0E440FE}" presName="tSp" presStyleCnt="0"/>
      <dgm:spPr/>
    </dgm:pt>
    <dgm:pt modelId="{D4479F79-3366-48E2-95CA-566A9891D9CF}" type="pres">
      <dgm:prSet presAssocID="{B14E0DE5-C164-4D02-B372-4E45B0E440FE}" presName="bSp" presStyleCnt="0"/>
      <dgm:spPr/>
    </dgm:pt>
    <dgm:pt modelId="{E1287A59-5C32-45AC-9C61-A97FBC245DAF}" type="pres">
      <dgm:prSet presAssocID="{B14E0DE5-C164-4D02-B372-4E45B0E440FE}" presName="process" presStyleCnt="0"/>
      <dgm:spPr/>
    </dgm:pt>
    <dgm:pt modelId="{D5FA20B7-0BD1-40B3-B704-F6B549ACCFF9}" type="pres">
      <dgm:prSet presAssocID="{F4DBC5E5-3DB1-42A0-BD03-91E8604E42BC}" presName="composite1" presStyleCnt="0"/>
      <dgm:spPr/>
    </dgm:pt>
    <dgm:pt modelId="{EE4F8F63-8CAF-4CB5-9FF5-DB6FF086A447}" type="pres">
      <dgm:prSet presAssocID="{F4DBC5E5-3DB1-42A0-BD03-91E8604E42BC}" presName="dummyNode1" presStyleLbl="node1" presStyleIdx="0" presStyleCnt="3"/>
      <dgm:spPr/>
    </dgm:pt>
    <dgm:pt modelId="{8E1617BA-9EEB-4D38-A106-F2339B7F5B6D}" type="pres">
      <dgm:prSet presAssocID="{F4DBC5E5-3DB1-42A0-BD03-91E8604E42BC}" presName="childNode1" presStyleLbl="bgAcc1" presStyleIdx="0" presStyleCnt="3">
        <dgm:presLayoutVars>
          <dgm:bulletEnabled val="1"/>
        </dgm:presLayoutVars>
      </dgm:prSet>
      <dgm:spPr/>
    </dgm:pt>
    <dgm:pt modelId="{89F6E1FE-479B-4073-B64E-D5530993597A}" type="pres">
      <dgm:prSet presAssocID="{F4DBC5E5-3DB1-42A0-BD03-91E8604E42BC}" presName="childNode1tx" presStyleLbl="bgAcc1" presStyleIdx="0" presStyleCnt="3">
        <dgm:presLayoutVars>
          <dgm:bulletEnabled val="1"/>
        </dgm:presLayoutVars>
      </dgm:prSet>
      <dgm:spPr/>
    </dgm:pt>
    <dgm:pt modelId="{9BB19E46-2668-44D4-A551-7CAE1E93A63C}" type="pres">
      <dgm:prSet presAssocID="{F4DBC5E5-3DB1-42A0-BD03-91E8604E42B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BFF481B-E059-491E-AB43-F123242C73A0}" type="pres">
      <dgm:prSet presAssocID="{F4DBC5E5-3DB1-42A0-BD03-91E8604E42BC}" presName="connSite1" presStyleCnt="0"/>
      <dgm:spPr/>
    </dgm:pt>
    <dgm:pt modelId="{327C383D-7E86-4011-B1CD-09A0DCFF6520}" type="pres">
      <dgm:prSet presAssocID="{78220EAF-4D68-407E-BB4C-0D47173EA3EC}" presName="Name9" presStyleLbl="sibTrans2D1" presStyleIdx="0" presStyleCnt="2"/>
      <dgm:spPr/>
    </dgm:pt>
    <dgm:pt modelId="{FA0DBDA0-0DF8-4EDF-A96B-5E4177F91252}" type="pres">
      <dgm:prSet presAssocID="{D93B9787-CA5C-4360-9CE9-0929FD7A6C79}" presName="composite2" presStyleCnt="0"/>
      <dgm:spPr/>
    </dgm:pt>
    <dgm:pt modelId="{84ECB031-E1C4-48F1-B014-EB895A178F30}" type="pres">
      <dgm:prSet presAssocID="{D93B9787-CA5C-4360-9CE9-0929FD7A6C79}" presName="dummyNode2" presStyleLbl="node1" presStyleIdx="0" presStyleCnt="3"/>
      <dgm:spPr/>
    </dgm:pt>
    <dgm:pt modelId="{48EE361C-AE74-43C2-8CBF-3C1D01ED7599}" type="pres">
      <dgm:prSet presAssocID="{D93B9787-CA5C-4360-9CE9-0929FD7A6C79}" presName="childNode2" presStyleLbl="bgAcc1" presStyleIdx="1" presStyleCnt="3">
        <dgm:presLayoutVars>
          <dgm:bulletEnabled val="1"/>
        </dgm:presLayoutVars>
      </dgm:prSet>
      <dgm:spPr/>
    </dgm:pt>
    <dgm:pt modelId="{8449EC85-E478-45DE-A153-174B862536D8}" type="pres">
      <dgm:prSet presAssocID="{D93B9787-CA5C-4360-9CE9-0929FD7A6C79}" presName="childNode2tx" presStyleLbl="bgAcc1" presStyleIdx="1" presStyleCnt="3">
        <dgm:presLayoutVars>
          <dgm:bulletEnabled val="1"/>
        </dgm:presLayoutVars>
      </dgm:prSet>
      <dgm:spPr/>
    </dgm:pt>
    <dgm:pt modelId="{1DC4D0D3-9BB9-4E2E-83C1-E77F3B0E2882}" type="pres">
      <dgm:prSet presAssocID="{D93B9787-CA5C-4360-9CE9-0929FD7A6C79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E2AE69B4-F589-4DFF-BA24-FF7971318C0C}" type="pres">
      <dgm:prSet presAssocID="{D93B9787-CA5C-4360-9CE9-0929FD7A6C79}" presName="connSite2" presStyleCnt="0"/>
      <dgm:spPr/>
    </dgm:pt>
    <dgm:pt modelId="{E3FDD1B6-7F59-4515-8A75-60EC53675625}" type="pres">
      <dgm:prSet presAssocID="{E124264B-0763-4E2E-81B2-51A21CFC58B5}" presName="Name18" presStyleLbl="sibTrans2D1" presStyleIdx="1" presStyleCnt="2"/>
      <dgm:spPr/>
    </dgm:pt>
    <dgm:pt modelId="{B70B3BDF-31C0-4811-8739-C6F1A6222825}" type="pres">
      <dgm:prSet presAssocID="{B807CEA5-D1F0-4E0F-97CC-2665B25228DE}" presName="composite1" presStyleCnt="0"/>
      <dgm:spPr/>
    </dgm:pt>
    <dgm:pt modelId="{A2E371F9-9951-4768-91FF-6022561B60D2}" type="pres">
      <dgm:prSet presAssocID="{B807CEA5-D1F0-4E0F-97CC-2665B25228DE}" presName="dummyNode1" presStyleLbl="node1" presStyleIdx="1" presStyleCnt="3"/>
      <dgm:spPr/>
    </dgm:pt>
    <dgm:pt modelId="{FC9ED8F0-843A-4CF9-9541-C65C99BDD8F1}" type="pres">
      <dgm:prSet presAssocID="{B807CEA5-D1F0-4E0F-97CC-2665B25228DE}" presName="childNode1" presStyleLbl="bgAcc1" presStyleIdx="2" presStyleCnt="3">
        <dgm:presLayoutVars>
          <dgm:bulletEnabled val="1"/>
        </dgm:presLayoutVars>
      </dgm:prSet>
      <dgm:spPr/>
    </dgm:pt>
    <dgm:pt modelId="{007BA238-9759-42BA-B88B-9A02DA61A3D1}" type="pres">
      <dgm:prSet presAssocID="{B807CEA5-D1F0-4E0F-97CC-2665B25228DE}" presName="childNode1tx" presStyleLbl="bgAcc1" presStyleIdx="2" presStyleCnt="3">
        <dgm:presLayoutVars>
          <dgm:bulletEnabled val="1"/>
        </dgm:presLayoutVars>
      </dgm:prSet>
      <dgm:spPr/>
    </dgm:pt>
    <dgm:pt modelId="{064A7E36-DBF3-44D7-B304-BCAFA8D61313}" type="pres">
      <dgm:prSet presAssocID="{B807CEA5-D1F0-4E0F-97CC-2665B25228DE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EBA5A8E6-F6F3-4FDC-B90D-098D681540A3}" type="pres">
      <dgm:prSet presAssocID="{B807CEA5-D1F0-4E0F-97CC-2665B25228DE}" presName="connSite1" presStyleCnt="0"/>
      <dgm:spPr/>
    </dgm:pt>
  </dgm:ptLst>
  <dgm:cxnLst>
    <dgm:cxn modelId="{42740101-9EAC-4813-9EB5-4882B26153AE}" type="presOf" srcId="{B7EFD8BB-9766-4726-BD8F-C02F5F825430}" destId="{8449EC85-E478-45DE-A153-174B862536D8}" srcOrd="1" destOrd="2" presId="urn:microsoft.com/office/officeart/2005/8/layout/hProcess4"/>
    <dgm:cxn modelId="{AAC62A0B-227B-45A2-A24A-56D6020CE4D5}" type="presOf" srcId="{827B3105-5A79-4182-B975-1524DEC6DEAC}" destId="{8E1617BA-9EEB-4D38-A106-F2339B7F5B6D}" srcOrd="0" destOrd="1" presId="urn:microsoft.com/office/officeart/2005/8/layout/hProcess4"/>
    <dgm:cxn modelId="{C9890A10-91EA-4AAC-BF79-FC1BA8B6AEDD}" srcId="{D93B9787-CA5C-4360-9CE9-0929FD7A6C79}" destId="{91AAF6FC-7140-492A-9706-B8019772FFAF}" srcOrd="0" destOrd="0" parTransId="{F6B8D68B-2D4D-443E-98DC-8A0AF72FB0F4}" sibTransId="{C1A88C9D-A8BC-4CFB-9018-56C47136EEDF}"/>
    <dgm:cxn modelId="{1B57BC15-BCD8-450E-8439-31E418BBF571}" type="presOf" srcId="{B807CEA5-D1F0-4E0F-97CC-2665B25228DE}" destId="{064A7E36-DBF3-44D7-B304-BCAFA8D61313}" srcOrd="0" destOrd="0" presId="urn:microsoft.com/office/officeart/2005/8/layout/hProcess4"/>
    <dgm:cxn modelId="{093F841C-1C53-44EB-8506-EA1D2A4C5124}" type="presOf" srcId="{E5218121-C213-4E6A-AA66-422294DDAEBF}" destId="{007BA238-9759-42BA-B88B-9A02DA61A3D1}" srcOrd="1" destOrd="3" presId="urn:microsoft.com/office/officeart/2005/8/layout/hProcess4"/>
    <dgm:cxn modelId="{EDEF8C23-C449-4384-8965-74945D9AC6F9}" srcId="{B807CEA5-D1F0-4E0F-97CC-2665B25228DE}" destId="{0937682B-4D1D-4BB6-BD47-E5DF4F2DE97B}" srcOrd="0" destOrd="0" parTransId="{2A1AC069-3704-411C-8098-03E82F68C8EF}" sibTransId="{F1F76633-C2A0-405F-A098-A338A60DAD3F}"/>
    <dgm:cxn modelId="{20185B25-94A9-42DB-8DDF-C53988ABAB9A}" srcId="{F4DBC5E5-3DB1-42A0-BD03-91E8604E42BC}" destId="{CCE69112-18A6-47E2-9332-D0C31CD1FE01}" srcOrd="0" destOrd="0" parTransId="{FB1D92C2-BA45-4398-B82A-F79675310A85}" sibTransId="{06EA5A3B-A2B9-4311-B3F2-2A7F84B4E79B}"/>
    <dgm:cxn modelId="{65C6192A-271F-4CCA-B700-BBF178E13E82}" type="presOf" srcId="{91AAF6FC-7140-492A-9706-B8019772FFAF}" destId="{8449EC85-E478-45DE-A153-174B862536D8}" srcOrd="1" destOrd="0" presId="urn:microsoft.com/office/officeart/2005/8/layout/hProcess4"/>
    <dgm:cxn modelId="{FA2CFD2E-72DF-4DDC-8BE9-8AB70A5B1748}" srcId="{D93B9787-CA5C-4360-9CE9-0929FD7A6C79}" destId="{64902F59-913D-4D3D-A192-E628B82D4B35}" srcOrd="1" destOrd="0" parTransId="{68661E78-4929-45AB-873E-96A63E881599}" sibTransId="{036443F8-767D-49DD-B6D6-62C33F32D474}"/>
    <dgm:cxn modelId="{5FEA0132-C359-4D63-8C5A-41608F5146C2}" srcId="{F4DBC5E5-3DB1-42A0-BD03-91E8604E42BC}" destId="{827B3105-5A79-4182-B975-1524DEC6DEAC}" srcOrd="1" destOrd="0" parTransId="{AF6B8D0D-22D2-4DEC-A1D5-7C537884C00F}" sibTransId="{BCFBAB1C-4C75-47FC-A23A-89F9AEF505B6}"/>
    <dgm:cxn modelId="{6D96FE32-8CC6-4B85-B154-EF1E0932C44A}" srcId="{B807CEA5-D1F0-4E0F-97CC-2665B25228DE}" destId="{36065C65-3E03-44BE-80BC-AFC0DFA9AED7}" srcOrd="1" destOrd="0" parTransId="{F91DAC67-8164-45F3-ADF9-9503E520CC0C}" sibTransId="{8735287A-AFB0-407F-A1C9-81D59CEB1D7E}"/>
    <dgm:cxn modelId="{802A9C34-11D4-430F-8E26-80324C709118}" type="presOf" srcId="{36065C65-3E03-44BE-80BC-AFC0DFA9AED7}" destId="{007BA238-9759-42BA-B88B-9A02DA61A3D1}" srcOrd="1" destOrd="1" presId="urn:microsoft.com/office/officeart/2005/8/layout/hProcess4"/>
    <dgm:cxn modelId="{EF2DE45B-778E-486E-8884-39E8427B0AD6}" type="presOf" srcId="{45110706-CAFA-496C-A651-44713F8DFE3A}" destId="{FC9ED8F0-843A-4CF9-9541-C65C99BDD8F1}" srcOrd="0" destOrd="2" presId="urn:microsoft.com/office/officeart/2005/8/layout/hProcess4"/>
    <dgm:cxn modelId="{BEF7BD5C-23D3-423F-92D8-6AC5FA639262}" srcId="{D93B9787-CA5C-4360-9CE9-0929FD7A6C79}" destId="{B7EFD8BB-9766-4726-BD8F-C02F5F825430}" srcOrd="2" destOrd="0" parTransId="{A6985DC6-9344-4DB2-BDF9-068FF4D26415}" sibTransId="{AFD9D772-F026-4541-909F-34D34B1E6204}"/>
    <dgm:cxn modelId="{2698D669-4379-4DDC-AC94-F6D31873F008}" srcId="{B807CEA5-D1F0-4E0F-97CC-2665B25228DE}" destId="{45110706-CAFA-496C-A651-44713F8DFE3A}" srcOrd="2" destOrd="0" parTransId="{BD5EC8B5-96A1-4446-A101-F1F95E1A208A}" sibTransId="{FDA91CF2-469A-4B8E-B5F7-7C1F3B0E5536}"/>
    <dgm:cxn modelId="{7AB22D51-3726-47E5-85DC-15E95115A5E8}" srcId="{B14E0DE5-C164-4D02-B372-4E45B0E440FE}" destId="{F4DBC5E5-3DB1-42A0-BD03-91E8604E42BC}" srcOrd="0" destOrd="0" parTransId="{E6BFBEE8-4BAF-40C0-961D-3EADB3D9D1A4}" sibTransId="{78220EAF-4D68-407E-BB4C-0D47173EA3EC}"/>
    <dgm:cxn modelId="{F4094674-A676-446A-AB24-C7F1918418A6}" type="presOf" srcId="{E124264B-0763-4E2E-81B2-51A21CFC58B5}" destId="{E3FDD1B6-7F59-4515-8A75-60EC53675625}" srcOrd="0" destOrd="0" presId="urn:microsoft.com/office/officeart/2005/8/layout/hProcess4"/>
    <dgm:cxn modelId="{7A571279-18CC-4C3E-ADE4-A015E0D3FCF5}" srcId="{B807CEA5-D1F0-4E0F-97CC-2665B25228DE}" destId="{E5218121-C213-4E6A-AA66-422294DDAEBF}" srcOrd="3" destOrd="0" parTransId="{DC8FAD07-B8BC-4F1C-9CF9-5B9F89983FEF}" sibTransId="{DB6D8066-2C37-4B32-AF8F-CEB05B712749}"/>
    <dgm:cxn modelId="{E936675A-DC11-4F9A-B2DE-F93D70B01AC8}" type="presOf" srcId="{36065C65-3E03-44BE-80BC-AFC0DFA9AED7}" destId="{FC9ED8F0-843A-4CF9-9541-C65C99BDD8F1}" srcOrd="0" destOrd="1" presId="urn:microsoft.com/office/officeart/2005/8/layout/hProcess4"/>
    <dgm:cxn modelId="{A9B5617E-58CE-42F1-9970-F3581BD58620}" type="presOf" srcId="{E5218121-C213-4E6A-AA66-422294DDAEBF}" destId="{FC9ED8F0-843A-4CF9-9541-C65C99BDD8F1}" srcOrd="0" destOrd="3" presId="urn:microsoft.com/office/officeart/2005/8/layout/hProcess4"/>
    <dgm:cxn modelId="{31D30985-7B56-4EBA-8729-D3EB86FF6FE2}" type="presOf" srcId="{D93B9787-CA5C-4360-9CE9-0929FD7A6C79}" destId="{1DC4D0D3-9BB9-4E2E-83C1-E77F3B0E2882}" srcOrd="0" destOrd="0" presId="urn:microsoft.com/office/officeart/2005/8/layout/hProcess4"/>
    <dgm:cxn modelId="{6FA4F085-CBDF-43E2-9B68-FF0D6BE473B1}" srcId="{F4DBC5E5-3DB1-42A0-BD03-91E8604E42BC}" destId="{57E6AB16-1B93-4F9B-94D8-0B154A2BD64B}" srcOrd="2" destOrd="0" parTransId="{71191D5A-1C68-414D-A8E2-30E1A93F4098}" sibTransId="{B39CFEAA-9A65-4FD1-983E-4264BB85BD99}"/>
    <dgm:cxn modelId="{A500238F-07B6-4E62-8FE4-A4B14738F9B7}" type="presOf" srcId="{F4DBC5E5-3DB1-42A0-BD03-91E8604E42BC}" destId="{9BB19E46-2668-44D4-A551-7CAE1E93A63C}" srcOrd="0" destOrd="0" presId="urn:microsoft.com/office/officeart/2005/8/layout/hProcess4"/>
    <dgm:cxn modelId="{5CD9F793-9DAB-4AB3-9349-7777F55C433D}" type="presOf" srcId="{CCE69112-18A6-47E2-9332-D0C31CD1FE01}" destId="{8E1617BA-9EEB-4D38-A106-F2339B7F5B6D}" srcOrd="0" destOrd="0" presId="urn:microsoft.com/office/officeart/2005/8/layout/hProcess4"/>
    <dgm:cxn modelId="{D19ACF9B-3596-407F-B02C-076576E7B96D}" type="presOf" srcId="{CCE69112-18A6-47E2-9332-D0C31CD1FE01}" destId="{89F6E1FE-479B-4073-B64E-D5530993597A}" srcOrd="1" destOrd="0" presId="urn:microsoft.com/office/officeart/2005/8/layout/hProcess4"/>
    <dgm:cxn modelId="{92BED6A9-A368-486B-8C1B-FC9D6427F07B}" type="presOf" srcId="{57E6AB16-1B93-4F9B-94D8-0B154A2BD64B}" destId="{89F6E1FE-479B-4073-B64E-D5530993597A}" srcOrd="1" destOrd="2" presId="urn:microsoft.com/office/officeart/2005/8/layout/hProcess4"/>
    <dgm:cxn modelId="{BCA2E4BE-79EA-486E-A2B6-7B562A15667D}" type="presOf" srcId="{B14E0DE5-C164-4D02-B372-4E45B0E440FE}" destId="{776BE38D-B6DE-46EE-91DD-3132F80CA25F}" srcOrd="0" destOrd="0" presId="urn:microsoft.com/office/officeart/2005/8/layout/hProcess4"/>
    <dgm:cxn modelId="{09EDEDBF-41F5-4EAC-B684-09334233E17A}" type="presOf" srcId="{64902F59-913D-4D3D-A192-E628B82D4B35}" destId="{8449EC85-E478-45DE-A153-174B862536D8}" srcOrd="1" destOrd="1" presId="urn:microsoft.com/office/officeart/2005/8/layout/hProcess4"/>
    <dgm:cxn modelId="{249419C0-F0F2-4693-826F-2B63541B6390}" srcId="{B14E0DE5-C164-4D02-B372-4E45B0E440FE}" destId="{D93B9787-CA5C-4360-9CE9-0929FD7A6C79}" srcOrd="1" destOrd="0" parTransId="{1E2ED50D-EE93-42A9-806A-B2DC68C99908}" sibTransId="{E124264B-0763-4E2E-81B2-51A21CFC58B5}"/>
    <dgm:cxn modelId="{3D76ADC4-0AF1-4DCB-9B89-CD9FF6538A32}" type="presOf" srcId="{0937682B-4D1D-4BB6-BD47-E5DF4F2DE97B}" destId="{FC9ED8F0-843A-4CF9-9541-C65C99BDD8F1}" srcOrd="0" destOrd="0" presId="urn:microsoft.com/office/officeart/2005/8/layout/hProcess4"/>
    <dgm:cxn modelId="{67D3FCC9-4D52-4E43-A468-B0E2B46FBDC3}" type="presOf" srcId="{57E6AB16-1B93-4F9B-94D8-0B154A2BD64B}" destId="{8E1617BA-9EEB-4D38-A106-F2339B7F5B6D}" srcOrd="0" destOrd="2" presId="urn:microsoft.com/office/officeart/2005/8/layout/hProcess4"/>
    <dgm:cxn modelId="{3992D7CC-6F14-4364-8ED6-8975BA8523F8}" type="presOf" srcId="{0937682B-4D1D-4BB6-BD47-E5DF4F2DE97B}" destId="{007BA238-9759-42BA-B88B-9A02DA61A3D1}" srcOrd="1" destOrd="0" presId="urn:microsoft.com/office/officeart/2005/8/layout/hProcess4"/>
    <dgm:cxn modelId="{4A6A26D5-CECF-4B61-8C84-69D2C5525A21}" type="presOf" srcId="{91AAF6FC-7140-492A-9706-B8019772FFAF}" destId="{48EE361C-AE74-43C2-8CBF-3C1D01ED7599}" srcOrd="0" destOrd="0" presId="urn:microsoft.com/office/officeart/2005/8/layout/hProcess4"/>
    <dgm:cxn modelId="{268E25D8-2C73-4FFA-82FB-B970830C7A08}" type="presOf" srcId="{64902F59-913D-4D3D-A192-E628B82D4B35}" destId="{48EE361C-AE74-43C2-8CBF-3C1D01ED7599}" srcOrd="0" destOrd="1" presId="urn:microsoft.com/office/officeart/2005/8/layout/hProcess4"/>
    <dgm:cxn modelId="{5EA384DA-B311-40C4-84CF-CAAF6B674772}" type="presOf" srcId="{B7EFD8BB-9766-4726-BD8F-C02F5F825430}" destId="{48EE361C-AE74-43C2-8CBF-3C1D01ED7599}" srcOrd="0" destOrd="2" presId="urn:microsoft.com/office/officeart/2005/8/layout/hProcess4"/>
    <dgm:cxn modelId="{DB85D6DE-84B4-46FF-A6B7-C6958F8D420B}" type="presOf" srcId="{78220EAF-4D68-407E-BB4C-0D47173EA3EC}" destId="{327C383D-7E86-4011-B1CD-09A0DCFF6520}" srcOrd="0" destOrd="0" presId="urn:microsoft.com/office/officeart/2005/8/layout/hProcess4"/>
    <dgm:cxn modelId="{A3A91BE8-8F00-4A80-9BA0-9297553824F1}" type="presOf" srcId="{827B3105-5A79-4182-B975-1524DEC6DEAC}" destId="{89F6E1FE-479B-4073-B64E-D5530993597A}" srcOrd="1" destOrd="1" presId="urn:microsoft.com/office/officeart/2005/8/layout/hProcess4"/>
    <dgm:cxn modelId="{98CCEAFC-4D49-4302-9F41-634E735C590A}" srcId="{B14E0DE5-C164-4D02-B372-4E45B0E440FE}" destId="{B807CEA5-D1F0-4E0F-97CC-2665B25228DE}" srcOrd="2" destOrd="0" parTransId="{C800AFC1-4793-4348-8D7A-CA8AB8826969}" sibTransId="{6FAF9049-34BA-4631-AAD5-14F65DE2A949}"/>
    <dgm:cxn modelId="{FBA47DFD-163C-421B-AC62-559BDB761841}" type="presOf" srcId="{45110706-CAFA-496C-A651-44713F8DFE3A}" destId="{007BA238-9759-42BA-B88B-9A02DA61A3D1}" srcOrd="1" destOrd="2" presId="urn:microsoft.com/office/officeart/2005/8/layout/hProcess4"/>
    <dgm:cxn modelId="{CF17C02E-CF96-4983-8F02-2519E350C2D5}" type="presParOf" srcId="{776BE38D-B6DE-46EE-91DD-3132F80CA25F}" destId="{1385E86B-B6B8-4C7F-B43B-106383CDFDFA}" srcOrd="0" destOrd="0" presId="urn:microsoft.com/office/officeart/2005/8/layout/hProcess4"/>
    <dgm:cxn modelId="{C89F1FE9-02F4-4320-8058-F09FA1A96689}" type="presParOf" srcId="{776BE38D-B6DE-46EE-91DD-3132F80CA25F}" destId="{D4479F79-3366-48E2-95CA-566A9891D9CF}" srcOrd="1" destOrd="0" presId="urn:microsoft.com/office/officeart/2005/8/layout/hProcess4"/>
    <dgm:cxn modelId="{5E473A28-1BCB-44FB-9353-5AFE1206F171}" type="presParOf" srcId="{776BE38D-B6DE-46EE-91DD-3132F80CA25F}" destId="{E1287A59-5C32-45AC-9C61-A97FBC245DAF}" srcOrd="2" destOrd="0" presId="urn:microsoft.com/office/officeart/2005/8/layout/hProcess4"/>
    <dgm:cxn modelId="{4EC4D23E-75E8-4F38-82EE-98E1D61CE52E}" type="presParOf" srcId="{E1287A59-5C32-45AC-9C61-A97FBC245DAF}" destId="{D5FA20B7-0BD1-40B3-B704-F6B549ACCFF9}" srcOrd="0" destOrd="0" presId="urn:microsoft.com/office/officeart/2005/8/layout/hProcess4"/>
    <dgm:cxn modelId="{49C019C7-8634-4679-9AB7-4CA0A3F4D7F3}" type="presParOf" srcId="{D5FA20B7-0BD1-40B3-B704-F6B549ACCFF9}" destId="{EE4F8F63-8CAF-4CB5-9FF5-DB6FF086A447}" srcOrd="0" destOrd="0" presId="urn:microsoft.com/office/officeart/2005/8/layout/hProcess4"/>
    <dgm:cxn modelId="{31FB4D9C-D63E-4B1B-BCAB-19B1454B84DB}" type="presParOf" srcId="{D5FA20B7-0BD1-40B3-B704-F6B549ACCFF9}" destId="{8E1617BA-9EEB-4D38-A106-F2339B7F5B6D}" srcOrd="1" destOrd="0" presId="urn:microsoft.com/office/officeart/2005/8/layout/hProcess4"/>
    <dgm:cxn modelId="{6AE8CEF3-01F0-4A8C-9FC8-37E8025CE8AF}" type="presParOf" srcId="{D5FA20B7-0BD1-40B3-B704-F6B549ACCFF9}" destId="{89F6E1FE-479B-4073-B64E-D5530993597A}" srcOrd="2" destOrd="0" presId="urn:microsoft.com/office/officeart/2005/8/layout/hProcess4"/>
    <dgm:cxn modelId="{F070DC56-C13D-4B3B-BD7A-21A6BB042988}" type="presParOf" srcId="{D5FA20B7-0BD1-40B3-B704-F6B549ACCFF9}" destId="{9BB19E46-2668-44D4-A551-7CAE1E93A63C}" srcOrd="3" destOrd="0" presId="urn:microsoft.com/office/officeart/2005/8/layout/hProcess4"/>
    <dgm:cxn modelId="{0DF55F94-37DC-4E7C-9F11-8BD59B83E2B3}" type="presParOf" srcId="{D5FA20B7-0BD1-40B3-B704-F6B549ACCFF9}" destId="{DBFF481B-E059-491E-AB43-F123242C73A0}" srcOrd="4" destOrd="0" presId="urn:microsoft.com/office/officeart/2005/8/layout/hProcess4"/>
    <dgm:cxn modelId="{A0F79E21-85AF-4672-BB3A-596AC71735C9}" type="presParOf" srcId="{E1287A59-5C32-45AC-9C61-A97FBC245DAF}" destId="{327C383D-7E86-4011-B1CD-09A0DCFF6520}" srcOrd="1" destOrd="0" presId="urn:microsoft.com/office/officeart/2005/8/layout/hProcess4"/>
    <dgm:cxn modelId="{DD958C25-9C77-44BE-BFB7-6F3D7148BBA9}" type="presParOf" srcId="{E1287A59-5C32-45AC-9C61-A97FBC245DAF}" destId="{FA0DBDA0-0DF8-4EDF-A96B-5E4177F91252}" srcOrd="2" destOrd="0" presId="urn:microsoft.com/office/officeart/2005/8/layout/hProcess4"/>
    <dgm:cxn modelId="{4B7D48FE-32DA-4FED-91B7-E2258C707463}" type="presParOf" srcId="{FA0DBDA0-0DF8-4EDF-A96B-5E4177F91252}" destId="{84ECB031-E1C4-48F1-B014-EB895A178F30}" srcOrd="0" destOrd="0" presId="urn:microsoft.com/office/officeart/2005/8/layout/hProcess4"/>
    <dgm:cxn modelId="{7CF968A1-629E-4201-90D5-74F2CCB5F77E}" type="presParOf" srcId="{FA0DBDA0-0DF8-4EDF-A96B-5E4177F91252}" destId="{48EE361C-AE74-43C2-8CBF-3C1D01ED7599}" srcOrd="1" destOrd="0" presId="urn:microsoft.com/office/officeart/2005/8/layout/hProcess4"/>
    <dgm:cxn modelId="{189688AE-3DBE-44C3-8068-5F831E2E6C35}" type="presParOf" srcId="{FA0DBDA0-0DF8-4EDF-A96B-5E4177F91252}" destId="{8449EC85-E478-45DE-A153-174B862536D8}" srcOrd="2" destOrd="0" presId="urn:microsoft.com/office/officeart/2005/8/layout/hProcess4"/>
    <dgm:cxn modelId="{CAD8D2AE-C518-4E7F-B3E3-9A51AF0360AE}" type="presParOf" srcId="{FA0DBDA0-0DF8-4EDF-A96B-5E4177F91252}" destId="{1DC4D0D3-9BB9-4E2E-83C1-E77F3B0E2882}" srcOrd="3" destOrd="0" presId="urn:microsoft.com/office/officeart/2005/8/layout/hProcess4"/>
    <dgm:cxn modelId="{BC2442F5-A738-410B-AD23-FD542EB58351}" type="presParOf" srcId="{FA0DBDA0-0DF8-4EDF-A96B-5E4177F91252}" destId="{E2AE69B4-F589-4DFF-BA24-FF7971318C0C}" srcOrd="4" destOrd="0" presId="urn:microsoft.com/office/officeart/2005/8/layout/hProcess4"/>
    <dgm:cxn modelId="{543B01F8-C244-4282-B66C-BC80FA95C587}" type="presParOf" srcId="{E1287A59-5C32-45AC-9C61-A97FBC245DAF}" destId="{E3FDD1B6-7F59-4515-8A75-60EC53675625}" srcOrd="3" destOrd="0" presId="urn:microsoft.com/office/officeart/2005/8/layout/hProcess4"/>
    <dgm:cxn modelId="{0D92C41E-D499-49F8-A5C6-231935A5FE14}" type="presParOf" srcId="{E1287A59-5C32-45AC-9C61-A97FBC245DAF}" destId="{B70B3BDF-31C0-4811-8739-C6F1A6222825}" srcOrd="4" destOrd="0" presId="urn:microsoft.com/office/officeart/2005/8/layout/hProcess4"/>
    <dgm:cxn modelId="{A683CDE0-C863-4EF3-AC43-C59AF95DE8C7}" type="presParOf" srcId="{B70B3BDF-31C0-4811-8739-C6F1A6222825}" destId="{A2E371F9-9951-4768-91FF-6022561B60D2}" srcOrd="0" destOrd="0" presId="urn:microsoft.com/office/officeart/2005/8/layout/hProcess4"/>
    <dgm:cxn modelId="{79BC7F20-9D82-4219-8390-931AE7595774}" type="presParOf" srcId="{B70B3BDF-31C0-4811-8739-C6F1A6222825}" destId="{FC9ED8F0-843A-4CF9-9541-C65C99BDD8F1}" srcOrd="1" destOrd="0" presId="urn:microsoft.com/office/officeart/2005/8/layout/hProcess4"/>
    <dgm:cxn modelId="{67131498-8F79-49A6-8EE6-84110DECF185}" type="presParOf" srcId="{B70B3BDF-31C0-4811-8739-C6F1A6222825}" destId="{007BA238-9759-42BA-B88B-9A02DA61A3D1}" srcOrd="2" destOrd="0" presId="urn:microsoft.com/office/officeart/2005/8/layout/hProcess4"/>
    <dgm:cxn modelId="{490ECF81-C3ED-45EA-98AF-423AFF73B962}" type="presParOf" srcId="{B70B3BDF-31C0-4811-8739-C6F1A6222825}" destId="{064A7E36-DBF3-44D7-B304-BCAFA8D61313}" srcOrd="3" destOrd="0" presId="urn:microsoft.com/office/officeart/2005/8/layout/hProcess4"/>
    <dgm:cxn modelId="{BDA6454D-BAC7-4D24-A406-B470F4B5CC22}" type="presParOf" srcId="{B70B3BDF-31C0-4811-8739-C6F1A6222825}" destId="{EBA5A8E6-F6F3-4FDC-B90D-098D681540A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F9FF4C-691E-42A0-A436-D73614A7E35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E7FA372-6003-4D9E-A42A-3C3CDAF2D33B}">
      <dgm:prSet phldrT="[Tekst]" custT="1"/>
      <dgm:spPr/>
      <dgm:t>
        <a:bodyPr/>
        <a:lstStyle/>
        <a:p>
          <a:pPr algn="ctr"/>
          <a:r>
            <a:rPr lang="da-DK" sz="3000" u="sng" dirty="0"/>
            <a:t>Styrker</a:t>
          </a:r>
        </a:p>
        <a:p>
          <a:pPr algn="l"/>
          <a:r>
            <a:rPr lang="da-DK" sz="1800" dirty="0"/>
            <a:t>- Er allerede en del af undervisningen</a:t>
          </a:r>
        </a:p>
        <a:p>
          <a:pPr algn="l"/>
          <a:r>
            <a:rPr lang="da-DK" sz="1800" dirty="0"/>
            <a:t>- Ildsjæl, der motiverer andre</a:t>
          </a:r>
        </a:p>
        <a:p>
          <a:pPr algn="l"/>
          <a:r>
            <a:rPr lang="da-DK" sz="1800" dirty="0"/>
            <a:t>-  Gode samarbejder i erhvervet</a:t>
          </a:r>
        </a:p>
      </dgm:t>
    </dgm:pt>
    <dgm:pt modelId="{BE1BD23A-8C87-484A-BC48-FF327E3587E7}" type="parTrans" cxnId="{CA0F752B-9B50-4E22-936D-F484ED119A0A}">
      <dgm:prSet/>
      <dgm:spPr/>
      <dgm:t>
        <a:bodyPr/>
        <a:lstStyle/>
        <a:p>
          <a:endParaRPr lang="da-DK"/>
        </a:p>
      </dgm:t>
    </dgm:pt>
    <dgm:pt modelId="{232D60C3-63B7-4BF3-9ADB-D9E2808EE347}" type="sibTrans" cxnId="{CA0F752B-9B50-4E22-936D-F484ED119A0A}">
      <dgm:prSet/>
      <dgm:spPr/>
      <dgm:t>
        <a:bodyPr/>
        <a:lstStyle/>
        <a:p>
          <a:endParaRPr lang="da-DK"/>
        </a:p>
      </dgm:t>
    </dgm:pt>
    <dgm:pt modelId="{28A6A5F6-A59A-45AD-BD9C-4A1C9E915A0B}">
      <dgm:prSet phldrT="[Tekst]" custT="1"/>
      <dgm:spPr/>
      <dgm:t>
        <a:bodyPr/>
        <a:lstStyle/>
        <a:p>
          <a:pPr algn="ctr"/>
          <a:r>
            <a:rPr lang="da-DK" sz="3000" u="sng" dirty="0"/>
            <a:t>Svagheder</a:t>
          </a:r>
        </a:p>
        <a:p>
          <a:pPr algn="l"/>
          <a:r>
            <a:rPr lang="da-DK" sz="1800" u="none" dirty="0"/>
            <a:t>- Bærer ildsjælen alt? Er alle en del af projektet</a:t>
          </a:r>
        </a:p>
        <a:p>
          <a:pPr algn="l"/>
          <a:endParaRPr lang="da-DK" sz="1800" u="none" dirty="0"/>
        </a:p>
        <a:p>
          <a:pPr algn="l"/>
          <a:endParaRPr lang="da-DK" sz="1800" u="none" dirty="0"/>
        </a:p>
      </dgm:t>
    </dgm:pt>
    <dgm:pt modelId="{DB790A37-810E-4F58-8FDD-3CE978F32261}" type="parTrans" cxnId="{776C0656-D40E-4DBF-87C5-7C18ACF37266}">
      <dgm:prSet/>
      <dgm:spPr/>
      <dgm:t>
        <a:bodyPr/>
        <a:lstStyle/>
        <a:p>
          <a:endParaRPr lang="da-DK"/>
        </a:p>
      </dgm:t>
    </dgm:pt>
    <dgm:pt modelId="{45DE94ED-422A-45BE-AAFC-ED5492440E8F}" type="sibTrans" cxnId="{776C0656-D40E-4DBF-87C5-7C18ACF37266}">
      <dgm:prSet/>
      <dgm:spPr/>
      <dgm:t>
        <a:bodyPr/>
        <a:lstStyle/>
        <a:p>
          <a:endParaRPr lang="da-DK"/>
        </a:p>
      </dgm:t>
    </dgm:pt>
    <dgm:pt modelId="{70A90178-F9EC-4EF9-B82E-F40230264C60}">
      <dgm:prSet phldrT="[Tekst]" custT="1"/>
      <dgm:spPr/>
      <dgm:t>
        <a:bodyPr/>
        <a:lstStyle/>
        <a:p>
          <a:pPr algn="ctr"/>
          <a:r>
            <a:rPr lang="da-DK" sz="3000" u="sng" dirty="0"/>
            <a:t>Muligheder</a:t>
          </a:r>
        </a:p>
        <a:p>
          <a:pPr algn="l"/>
          <a:r>
            <a:rPr lang="da-DK" sz="1800" u="none" dirty="0"/>
            <a:t>- Erhvervet vil gerne samarbejde for nuværende</a:t>
          </a:r>
        </a:p>
        <a:p>
          <a:pPr algn="l"/>
          <a:r>
            <a:rPr lang="da-DK" sz="1800" u="none" dirty="0"/>
            <a:t>- Erhvervet har et behov</a:t>
          </a:r>
        </a:p>
        <a:p>
          <a:pPr algn="l"/>
          <a:r>
            <a:rPr lang="da-DK" sz="1800" u="none" dirty="0"/>
            <a:t>- Lære sammen med erhvervet</a:t>
          </a:r>
        </a:p>
      </dgm:t>
    </dgm:pt>
    <dgm:pt modelId="{D99D9644-4199-4365-9440-A92DFBED0BF7}" type="parTrans" cxnId="{1EDFF702-B22F-4515-A2F2-6F0205280961}">
      <dgm:prSet/>
      <dgm:spPr/>
      <dgm:t>
        <a:bodyPr/>
        <a:lstStyle/>
        <a:p>
          <a:endParaRPr lang="da-DK"/>
        </a:p>
      </dgm:t>
    </dgm:pt>
    <dgm:pt modelId="{25710664-E88E-4883-9888-5703ECEA5DF3}" type="sibTrans" cxnId="{1EDFF702-B22F-4515-A2F2-6F0205280961}">
      <dgm:prSet/>
      <dgm:spPr/>
      <dgm:t>
        <a:bodyPr/>
        <a:lstStyle/>
        <a:p>
          <a:endParaRPr lang="da-DK"/>
        </a:p>
      </dgm:t>
    </dgm:pt>
    <dgm:pt modelId="{8D818F30-86C6-487F-95BB-7ECF626BED1B}">
      <dgm:prSet phldrT="[Tekst]" custT="1"/>
      <dgm:spPr/>
      <dgm:t>
        <a:bodyPr/>
        <a:lstStyle/>
        <a:p>
          <a:pPr algn="ctr"/>
          <a:r>
            <a:rPr lang="da-DK" sz="3000" u="sng" dirty="0"/>
            <a:t>Trusler</a:t>
          </a:r>
        </a:p>
        <a:p>
          <a:pPr algn="l"/>
          <a:r>
            <a:rPr lang="da-DK" sz="1800" dirty="0"/>
            <a:t>- Lovgivning: denne udvikles hurtigt – stort behov for løbende ajourføring</a:t>
          </a:r>
        </a:p>
        <a:p>
          <a:pPr algn="l"/>
          <a:r>
            <a:rPr lang="da-DK" sz="1800" dirty="0"/>
            <a:t>- Får erhvervet for travlt – har de så tid til samarbejde</a:t>
          </a:r>
        </a:p>
      </dgm:t>
    </dgm:pt>
    <dgm:pt modelId="{3B022073-236C-4CF8-8928-1FC7ED5CB8E2}" type="parTrans" cxnId="{23009F54-6AC6-48F0-8EB0-724B89047AC9}">
      <dgm:prSet/>
      <dgm:spPr/>
      <dgm:t>
        <a:bodyPr/>
        <a:lstStyle/>
        <a:p>
          <a:endParaRPr lang="da-DK"/>
        </a:p>
      </dgm:t>
    </dgm:pt>
    <dgm:pt modelId="{D70DCF55-EBF0-4533-A945-B3D94DC76A55}" type="sibTrans" cxnId="{23009F54-6AC6-48F0-8EB0-724B89047AC9}">
      <dgm:prSet/>
      <dgm:spPr/>
      <dgm:t>
        <a:bodyPr/>
        <a:lstStyle/>
        <a:p>
          <a:endParaRPr lang="da-DK"/>
        </a:p>
      </dgm:t>
    </dgm:pt>
    <dgm:pt modelId="{42285A3F-94DA-44F2-AF74-6D0CADD1DA58}" type="pres">
      <dgm:prSet presAssocID="{05F9FF4C-691E-42A0-A436-D73614A7E35D}" presName="diagram" presStyleCnt="0">
        <dgm:presLayoutVars>
          <dgm:dir/>
          <dgm:resizeHandles val="exact"/>
        </dgm:presLayoutVars>
      </dgm:prSet>
      <dgm:spPr/>
    </dgm:pt>
    <dgm:pt modelId="{658702D8-DAD8-4880-91B8-2FD1E0FCFE80}" type="pres">
      <dgm:prSet presAssocID="{9E7FA372-6003-4D9E-A42A-3C3CDAF2D33B}" presName="node" presStyleLbl="node1" presStyleIdx="0" presStyleCnt="4">
        <dgm:presLayoutVars>
          <dgm:bulletEnabled val="1"/>
        </dgm:presLayoutVars>
      </dgm:prSet>
      <dgm:spPr/>
    </dgm:pt>
    <dgm:pt modelId="{80218401-2883-4174-B1A7-B0A3A9521B89}" type="pres">
      <dgm:prSet presAssocID="{232D60C3-63B7-4BF3-9ADB-D9E2808EE347}" presName="sibTrans" presStyleCnt="0"/>
      <dgm:spPr/>
    </dgm:pt>
    <dgm:pt modelId="{8A6E8804-9F8E-41EB-869A-B628494D9570}" type="pres">
      <dgm:prSet presAssocID="{28A6A5F6-A59A-45AD-BD9C-4A1C9E915A0B}" presName="node" presStyleLbl="node1" presStyleIdx="1" presStyleCnt="4">
        <dgm:presLayoutVars>
          <dgm:bulletEnabled val="1"/>
        </dgm:presLayoutVars>
      </dgm:prSet>
      <dgm:spPr/>
    </dgm:pt>
    <dgm:pt modelId="{7C397A6B-3EDE-4B4D-9E84-9105A13BA1A0}" type="pres">
      <dgm:prSet presAssocID="{45DE94ED-422A-45BE-AAFC-ED5492440E8F}" presName="sibTrans" presStyleCnt="0"/>
      <dgm:spPr/>
    </dgm:pt>
    <dgm:pt modelId="{415E7FCA-7DBF-4AB5-9E7C-34761B255B05}" type="pres">
      <dgm:prSet presAssocID="{70A90178-F9EC-4EF9-B82E-F40230264C60}" presName="node" presStyleLbl="node1" presStyleIdx="2" presStyleCnt="4">
        <dgm:presLayoutVars>
          <dgm:bulletEnabled val="1"/>
        </dgm:presLayoutVars>
      </dgm:prSet>
      <dgm:spPr/>
    </dgm:pt>
    <dgm:pt modelId="{0A232406-4ECC-4246-9164-ACD2FBB888C3}" type="pres">
      <dgm:prSet presAssocID="{25710664-E88E-4883-9888-5703ECEA5DF3}" presName="sibTrans" presStyleCnt="0"/>
      <dgm:spPr/>
    </dgm:pt>
    <dgm:pt modelId="{D09F5E97-600D-4E9B-B23A-84402916F042}" type="pres">
      <dgm:prSet presAssocID="{8D818F30-86C6-487F-95BB-7ECF626BED1B}" presName="node" presStyleLbl="node1" presStyleIdx="3" presStyleCnt="4">
        <dgm:presLayoutVars>
          <dgm:bulletEnabled val="1"/>
        </dgm:presLayoutVars>
      </dgm:prSet>
      <dgm:spPr/>
    </dgm:pt>
  </dgm:ptLst>
  <dgm:cxnLst>
    <dgm:cxn modelId="{1EDFF702-B22F-4515-A2F2-6F0205280961}" srcId="{05F9FF4C-691E-42A0-A436-D73614A7E35D}" destId="{70A90178-F9EC-4EF9-B82E-F40230264C60}" srcOrd="2" destOrd="0" parTransId="{D99D9644-4199-4365-9440-A92DFBED0BF7}" sibTransId="{25710664-E88E-4883-9888-5703ECEA5DF3}"/>
    <dgm:cxn modelId="{33512921-3440-4970-91A4-A52CB57DAE45}" type="presOf" srcId="{28A6A5F6-A59A-45AD-BD9C-4A1C9E915A0B}" destId="{8A6E8804-9F8E-41EB-869A-B628494D9570}" srcOrd="0" destOrd="0" presId="urn:microsoft.com/office/officeart/2005/8/layout/default"/>
    <dgm:cxn modelId="{CA0F752B-9B50-4E22-936D-F484ED119A0A}" srcId="{05F9FF4C-691E-42A0-A436-D73614A7E35D}" destId="{9E7FA372-6003-4D9E-A42A-3C3CDAF2D33B}" srcOrd="0" destOrd="0" parTransId="{BE1BD23A-8C87-484A-BC48-FF327E3587E7}" sibTransId="{232D60C3-63B7-4BF3-9ADB-D9E2808EE347}"/>
    <dgm:cxn modelId="{115FA739-20F0-4F0D-8214-93C997EEBF70}" type="presOf" srcId="{9E7FA372-6003-4D9E-A42A-3C3CDAF2D33B}" destId="{658702D8-DAD8-4880-91B8-2FD1E0FCFE80}" srcOrd="0" destOrd="0" presId="urn:microsoft.com/office/officeart/2005/8/layout/default"/>
    <dgm:cxn modelId="{23009F54-6AC6-48F0-8EB0-724B89047AC9}" srcId="{05F9FF4C-691E-42A0-A436-D73614A7E35D}" destId="{8D818F30-86C6-487F-95BB-7ECF626BED1B}" srcOrd="3" destOrd="0" parTransId="{3B022073-236C-4CF8-8928-1FC7ED5CB8E2}" sibTransId="{D70DCF55-EBF0-4533-A945-B3D94DC76A55}"/>
    <dgm:cxn modelId="{776C0656-D40E-4DBF-87C5-7C18ACF37266}" srcId="{05F9FF4C-691E-42A0-A436-D73614A7E35D}" destId="{28A6A5F6-A59A-45AD-BD9C-4A1C9E915A0B}" srcOrd="1" destOrd="0" parTransId="{DB790A37-810E-4F58-8FDD-3CE978F32261}" sibTransId="{45DE94ED-422A-45BE-AAFC-ED5492440E8F}"/>
    <dgm:cxn modelId="{D8AF6798-425D-4A38-AF86-E91B9FA94119}" type="presOf" srcId="{8D818F30-86C6-487F-95BB-7ECF626BED1B}" destId="{D09F5E97-600D-4E9B-B23A-84402916F042}" srcOrd="0" destOrd="0" presId="urn:microsoft.com/office/officeart/2005/8/layout/default"/>
    <dgm:cxn modelId="{63B4EAA6-3BB1-46F1-8FCA-07B82F33CE3E}" type="presOf" srcId="{05F9FF4C-691E-42A0-A436-D73614A7E35D}" destId="{42285A3F-94DA-44F2-AF74-6D0CADD1DA58}" srcOrd="0" destOrd="0" presId="urn:microsoft.com/office/officeart/2005/8/layout/default"/>
    <dgm:cxn modelId="{B27C84D7-6FEB-4FE8-977F-EC9B7783EF6B}" type="presOf" srcId="{70A90178-F9EC-4EF9-B82E-F40230264C60}" destId="{415E7FCA-7DBF-4AB5-9E7C-34761B255B05}" srcOrd="0" destOrd="0" presId="urn:microsoft.com/office/officeart/2005/8/layout/default"/>
    <dgm:cxn modelId="{117F94FE-D441-4AE2-957E-59A17DEEE677}" type="presParOf" srcId="{42285A3F-94DA-44F2-AF74-6D0CADD1DA58}" destId="{658702D8-DAD8-4880-91B8-2FD1E0FCFE80}" srcOrd="0" destOrd="0" presId="urn:microsoft.com/office/officeart/2005/8/layout/default"/>
    <dgm:cxn modelId="{413687A6-9CCC-4491-AB40-8B1527F770EB}" type="presParOf" srcId="{42285A3F-94DA-44F2-AF74-6D0CADD1DA58}" destId="{80218401-2883-4174-B1A7-B0A3A9521B89}" srcOrd="1" destOrd="0" presId="urn:microsoft.com/office/officeart/2005/8/layout/default"/>
    <dgm:cxn modelId="{D105DBB7-4C99-4A61-A516-5AE6FFF4D09B}" type="presParOf" srcId="{42285A3F-94DA-44F2-AF74-6D0CADD1DA58}" destId="{8A6E8804-9F8E-41EB-869A-B628494D9570}" srcOrd="2" destOrd="0" presId="urn:microsoft.com/office/officeart/2005/8/layout/default"/>
    <dgm:cxn modelId="{28A1AB10-C85A-4539-A115-5BBB3D8F8841}" type="presParOf" srcId="{42285A3F-94DA-44F2-AF74-6D0CADD1DA58}" destId="{7C397A6B-3EDE-4B4D-9E84-9105A13BA1A0}" srcOrd="3" destOrd="0" presId="urn:microsoft.com/office/officeart/2005/8/layout/default"/>
    <dgm:cxn modelId="{D80B7827-6D45-4683-936B-F94AD7656578}" type="presParOf" srcId="{42285A3F-94DA-44F2-AF74-6D0CADD1DA58}" destId="{415E7FCA-7DBF-4AB5-9E7C-34761B255B05}" srcOrd="4" destOrd="0" presId="urn:microsoft.com/office/officeart/2005/8/layout/default"/>
    <dgm:cxn modelId="{8CCA140A-5A5F-48E8-8C19-D13FAFAB7437}" type="presParOf" srcId="{42285A3F-94DA-44F2-AF74-6D0CADD1DA58}" destId="{0A232406-4ECC-4246-9164-ACD2FBB888C3}" srcOrd="5" destOrd="0" presId="urn:microsoft.com/office/officeart/2005/8/layout/default"/>
    <dgm:cxn modelId="{00BE6478-473D-44FD-8036-4AD626D3448A}" type="presParOf" srcId="{42285A3F-94DA-44F2-AF74-6D0CADD1DA58}" destId="{D09F5E97-600D-4E9B-B23A-84402916F04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F9FF4C-691E-42A0-A436-D73614A7E35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E7FA372-6003-4D9E-A42A-3C3CDAF2D33B}">
      <dgm:prSet phldrT="[Tekst]" custT="1"/>
      <dgm:spPr/>
      <dgm:t>
        <a:bodyPr/>
        <a:lstStyle/>
        <a:p>
          <a:pPr algn="ctr"/>
          <a:r>
            <a:rPr lang="da-DK" sz="3000" u="sng" dirty="0"/>
            <a:t>Styrker</a:t>
          </a:r>
        </a:p>
        <a:p>
          <a:pPr algn="l"/>
          <a:r>
            <a:rPr lang="da-DK" sz="1800" dirty="0"/>
            <a:t>- Nogle har gejsten og ser behovet - motivation</a:t>
          </a:r>
        </a:p>
        <a:p>
          <a:pPr algn="l"/>
          <a:r>
            <a:rPr lang="da-DK" sz="1800" dirty="0"/>
            <a:t>- Har fagområder der giver mulighed</a:t>
          </a:r>
        </a:p>
      </dgm:t>
    </dgm:pt>
    <dgm:pt modelId="{BE1BD23A-8C87-484A-BC48-FF327E3587E7}" type="parTrans" cxnId="{CA0F752B-9B50-4E22-936D-F484ED119A0A}">
      <dgm:prSet/>
      <dgm:spPr/>
      <dgm:t>
        <a:bodyPr/>
        <a:lstStyle/>
        <a:p>
          <a:endParaRPr lang="da-DK"/>
        </a:p>
      </dgm:t>
    </dgm:pt>
    <dgm:pt modelId="{232D60C3-63B7-4BF3-9ADB-D9E2808EE347}" type="sibTrans" cxnId="{CA0F752B-9B50-4E22-936D-F484ED119A0A}">
      <dgm:prSet/>
      <dgm:spPr/>
      <dgm:t>
        <a:bodyPr/>
        <a:lstStyle/>
        <a:p>
          <a:endParaRPr lang="da-DK"/>
        </a:p>
      </dgm:t>
    </dgm:pt>
    <dgm:pt modelId="{28A6A5F6-A59A-45AD-BD9C-4A1C9E915A0B}">
      <dgm:prSet phldrT="[Tekst]" custT="1"/>
      <dgm:spPr/>
      <dgm:t>
        <a:bodyPr/>
        <a:lstStyle/>
        <a:p>
          <a:pPr algn="ctr"/>
          <a:r>
            <a:rPr lang="da-DK" sz="3000" u="sng" dirty="0"/>
            <a:t>Svagheder</a:t>
          </a:r>
        </a:p>
        <a:p>
          <a:pPr algn="l"/>
          <a:r>
            <a:rPr lang="da-DK" sz="1800" u="none" dirty="0"/>
            <a:t>- Er alle undervisere gearet til dette?</a:t>
          </a:r>
        </a:p>
        <a:p>
          <a:pPr algn="l"/>
          <a:r>
            <a:rPr lang="da-DK" sz="1800" u="none" dirty="0"/>
            <a:t>- Ingen konference som på tømrer</a:t>
          </a:r>
        </a:p>
      </dgm:t>
    </dgm:pt>
    <dgm:pt modelId="{DB790A37-810E-4F58-8FDD-3CE978F32261}" type="parTrans" cxnId="{776C0656-D40E-4DBF-87C5-7C18ACF37266}">
      <dgm:prSet/>
      <dgm:spPr/>
      <dgm:t>
        <a:bodyPr/>
        <a:lstStyle/>
        <a:p>
          <a:endParaRPr lang="da-DK"/>
        </a:p>
      </dgm:t>
    </dgm:pt>
    <dgm:pt modelId="{45DE94ED-422A-45BE-AAFC-ED5492440E8F}" type="sibTrans" cxnId="{776C0656-D40E-4DBF-87C5-7C18ACF37266}">
      <dgm:prSet/>
      <dgm:spPr/>
      <dgm:t>
        <a:bodyPr/>
        <a:lstStyle/>
        <a:p>
          <a:endParaRPr lang="da-DK"/>
        </a:p>
      </dgm:t>
    </dgm:pt>
    <dgm:pt modelId="{70A90178-F9EC-4EF9-B82E-F40230264C60}">
      <dgm:prSet phldrT="[Tekst]" custT="1"/>
      <dgm:spPr/>
      <dgm:t>
        <a:bodyPr/>
        <a:lstStyle/>
        <a:p>
          <a:pPr algn="ctr"/>
          <a:r>
            <a:rPr lang="da-DK" sz="3000" u="sng" dirty="0"/>
            <a:t>Muligheder</a:t>
          </a:r>
        </a:p>
        <a:p>
          <a:pPr algn="l"/>
          <a:r>
            <a:rPr lang="da-DK" sz="1800" u="none" dirty="0"/>
            <a:t>- Erhvervet vil gerne samarbejde for nuværende</a:t>
          </a:r>
        </a:p>
        <a:p>
          <a:pPr algn="l"/>
          <a:r>
            <a:rPr lang="da-DK" sz="1800" u="none" dirty="0"/>
            <a:t>- Erhvervet har et behov</a:t>
          </a:r>
        </a:p>
        <a:p>
          <a:pPr algn="l"/>
          <a:r>
            <a:rPr lang="da-DK" sz="1800" u="none" dirty="0"/>
            <a:t>- Lære sammen med erhvervet</a:t>
          </a:r>
        </a:p>
      </dgm:t>
    </dgm:pt>
    <dgm:pt modelId="{D99D9644-4199-4365-9440-A92DFBED0BF7}" type="parTrans" cxnId="{1EDFF702-B22F-4515-A2F2-6F0205280961}">
      <dgm:prSet/>
      <dgm:spPr/>
      <dgm:t>
        <a:bodyPr/>
        <a:lstStyle/>
        <a:p>
          <a:endParaRPr lang="da-DK"/>
        </a:p>
      </dgm:t>
    </dgm:pt>
    <dgm:pt modelId="{25710664-E88E-4883-9888-5703ECEA5DF3}" type="sibTrans" cxnId="{1EDFF702-B22F-4515-A2F2-6F0205280961}">
      <dgm:prSet/>
      <dgm:spPr/>
      <dgm:t>
        <a:bodyPr/>
        <a:lstStyle/>
        <a:p>
          <a:endParaRPr lang="da-DK"/>
        </a:p>
      </dgm:t>
    </dgm:pt>
    <dgm:pt modelId="{8D818F30-86C6-487F-95BB-7ECF626BED1B}">
      <dgm:prSet phldrT="[Tekst]" custT="1"/>
      <dgm:spPr/>
      <dgm:t>
        <a:bodyPr/>
        <a:lstStyle/>
        <a:p>
          <a:pPr algn="ctr"/>
          <a:r>
            <a:rPr lang="da-DK" sz="3000" u="sng" dirty="0"/>
            <a:t>Trusler</a:t>
          </a:r>
        </a:p>
        <a:p>
          <a:pPr algn="l"/>
          <a:r>
            <a:rPr lang="da-DK" sz="1800" dirty="0"/>
            <a:t>- Lovgivning: denne udvikles hurtigt – stort behov for løbende ajourføring</a:t>
          </a:r>
        </a:p>
        <a:p>
          <a:pPr algn="l"/>
          <a:r>
            <a:rPr lang="da-DK" sz="1800" dirty="0"/>
            <a:t>- Får erhvervet for travlt – har de så tid til samarbejde</a:t>
          </a:r>
        </a:p>
      </dgm:t>
    </dgm:pt>
    <dgm:pt modelId="{3B022073-236C-4CF8-8928-1FC7ED5CB8E2}" type="parTrans" cxnId="{23009F54-6AC6-48F0-8EB0-724B89047AC9}">
      <dgm:prSet/>
      <dgm:spPr/>
      <dgm:t>
        <a:bodyPr/>
        <a:lstStyle/>
        <a:p>
          <a:endParaRPr lang="da-DK"/>
        </a:p>
      </dgm:t>
    </dgm:pt>
    <dgm:pt modelId="{D70DCF55-EBF0-4533-A945-B3D94DC76A55}" type="sibTrans" cxnId="{23009F54-6AC6-48F0-8EB0-724B89047AC9}">
      <dgm:prSet/>
      <dgm:spPr/>
      <dgm:t>
        <a:bodyPr/>
        <a:lstStyle/>
        <a:p>
          <a:endParaRPr lang="da-DK"/>
        </a:p>
      </dgm:t>
    </dgm:pt>
    <dgm:pt modelId="{42285A3F-94DA-44F2-AF74-6D0CADD1DA58}" type="pres">
      <dgm:prSet presAssocID="{05F9FF4C-691E-42A0-A436-D73614A7E35D}" presName="diagram" presStyleCnt="0">
        <dgm:presLayoutVars>
          <dgm:dir/>
          <dgm:resizeHandles val="exact"/>
        </dgm:presLayoutVars>
      </dgm:prSet>
      <dgm:spPr/>
    </dgm:pt>
    <dgm:pt modelId="{658702D8-DAD8-4880-91B8-2FD1E0FCFE80}" type="pres">
      <dgm:prSet presAssocID="{9E7FA372-6003-4D9E-A42A-3C3CDAF2D33B}" presName="node" presStyleLbl="node1" presStyleIdx="0" presStyleCnt="4">
        <dgm:presLayoutVars>
          <dgm:bulletEnabled val="1"/>
        </dgm:presLayoutVars>
      </dgm:prSet>
      <dgm:spPr/>
    </dgm:pt>
    <dgm:pt modelId="{80218401-2883-4174-B1A7-B0A3A9521B89}" type="pres">
      <dgm:prSet presAssocID="{232D60C3-63B7-4BF3-9ADB-D9E2808EE347}" presName="sibTrans" presStyleCnt="0"/>
      <dgm:spPr/>
    </dgm:pt>
    <dgm:pt modelId="{8A6E8804-9F8E-41EB-869A-B628494D9570}" type="pres">
      <dgm:prSet presAssocID="{28A6A5F6-A59A-45AD-BD9C-4A1C9E915A0B}" presName="node" presStyleLbl="node1" presStyleIdx="1" presStyleCnt="4">
        <dgm:presLayoutVars>
          <dgm:bulletEnabled val="1"/>
        </dgm:presLayoutVars>
      </dgm:prSet>
      <dgm:spPr/>
    </dgm:pt>
    <dgm:pt modelId="{7C397A6B-3EDE-4B4D-9E84-9105A13BA1A0}" type="pres">
      <dgm:prSet presAssocID="{45DE94ED-422A-45BE-AAFC-ED5492440E8F}" presName="sibTrans" presStyleCnt="0"/>
      <dgm:spPr/>
    </dgm:pt>
    <dgm:pt modelId="{415E7FCA-7DBF-4AB5-9E7C-34761B255B05}" type="pres">
      <dgm:prSet presAssocID="{70A90178-F9EC-4EF9-B82E-F40230264C60}" presName="node" presStyleLbl="node1" presStyleIdx="2" presStyleCnt="4">
        <dgm:presLayoutVars>
          <dgm:bulletEnabled val="1"/>
        </dgm:presLayoutVars>
      </dgm:prSet>
      <dgm:spPr/>
    </dgm:pt>
    <dgm:pt modelId="{0A232406-4ECC-4246-9164-ACD2FBB888C3}" type="pres">
      <dgm:prSet presAssocID="{25710664-E88E-4883-9888-5703ECEA5DF3}" presName="sibTrans" presStyleCnt="0"/>
      <dgm:spPr/>
    </dgm:pt>
    <dgm:pt modelId="{D09F5E97-600D-4E9B-B23A-84402916F042}" type="pres">
      <dgm:prSet presAssocID="{8D818F30-86C6-487F-95BB-7ECF626BED1B}" presName="node" presStyleLbl="node1" presStyleIdx="3" presStyleCnt="4">
        <dgm:presLayoutVars>
          <dgm:bulletEnabled val="1"/>
        </dgm:presLayoutVars>
      </dgm:prSet>
      <dgm:spPr/>
    </dgm:pt>
  </dgm:ptLst>
  <dgm:cxnLst>
    <dgm:cxn modelId="{1EDFF702-B22F-4515-A2F2-6F0205280961}" srcId="{05F9FF4C-691E-42A0-A436-D73614A7E35D}" destId="{70A90178-F9EC-4EF9-B82E-F40230264C60}" srcOrd="2" destOrd="0" parTransId="{D99D9644-4199-4365-9440-A92DFBED0BF7}" sibTransId="{25710664-E88E-4883-9888-5703ECEA5DF3}"/>
    <dgm:cxn modelId="{33512921-3440-4970-91A4-A52CB57DAE45}" type="presOf" srcId="{28A6A5F6-A59A-45AD-BD9C-4A1C9E915A0B}" destId="{8A6E8804-9F8E-41EB-869A-B628494D9570}" srcOrd="0" destOrd="0" presId="urn:microsoft.com/office/officeart/2005/8/layout/default"/>
    <dgm:cxn modelId="{CA0F752B-9B50-4E22-936D-F484ED119A0A}" srcId="{05F9FF4C-691E-42A0-A436-D73614A7E35D}" destId="{9E7FA372-6003-4D9E-A42A-3C3CDAF2D33B}" srcOrd="0" destOrd="0" parTransId="{BE1BD23A-8C87-484A-BC48-FF327E3587E7}" sibTransId="{232D60C3-63B7-4BF3-9ADB-D9E2808EE347}"/>
    <dgm:cxn modelId="{115FA739-20F0-4F0D-8214-93C997EEBF70}" type="presOf" srcId="{9E7FA372-6003-4D9E-A42A-3C3CDAF2D33B}" destId="{658702D8-DAD8-4880-91B8-2FD1E0FCFE80}" srcOrd="0" destOrd="0" presId="urn:microsoft.com/office/officeart/2005/8/layout/default"/>
    <dgm:cxn modelId="{23009F54-6AC6-48F0-8EB0-724B89047AC9}" srcId="{05F9FF4C-691E-42A0-A436-D73614A7E35D}" destId="{8D818F30-86C6-487F-95BB-7ECF626BED1B}" srcOrd="3" destOrd="0" parTransId="{3B022073-236C-4CF8-8928-1FC7ED5CB8E2}" sibTransId="{D70DCF55-EBF0-4533-A945-B3D94DC76A55}"/>
    <dgm:cxn modelId="{776C0656-D40E-4DBF-87C5-7C18ACF37266}" srcId="{05F9FF4C-691E-42A0-A436-D73614A7E35D}" destId="{28A6A5F6-A59A-45AD-BD9C-4A1C9E915A0B}" srcOrd="1" destOrd="0" parTransId="{DB790A37-810E-4F58-8FDD-3CE978F32261}" sibTransId="{45DE94ED-422A-45BE-AAFC-ED5492440E8F}"/>
    <dgm:cxn modelId="{D8AF6798-425D-4A38-AF86-E91B9FA94119}" type="presOf" srcId="{8D818F30-86C6-487F-95BB-7ECF626BED1B}" destId="{D09F5E97-600D-4E9B-B23A-84402916F042}" srcOrd="0" destOrd="0" presId="urn:microsoft.com/office/officeart/2005/8/layout/default"/>
    <dgm:cxn modelId="{63B4EAA6-3BB1-46F1-8FCA-07B82F33CE3E}" type="presOf" srcId="{05F9FF4C-691E-42A0-A436-D73614A7E35D}" destId="{42285A3F-94DA-44F2-AF74-6D0CADD1DA58}" srcOrd="0" destOrd="0" presId="urn:microsoft.com/office/officeart/2005/8/layout/default"/>
    <dgm:cxn modelId="{B27C84D7-6FEB-4FE8-977F-EC9B7783EF6B}" type="presOf" srcId="{70A90178-F9EC-4EF9-B82E-F40230264C60}" destId="{415E7FCA-7DBF-4AB5-9E7C-34761B255B05}" srcOrd="0" destOrd="0" presId="urn:microsoft.com/office/officeart/2005/8/layout/default"/>
    <dgm:cxn modelId="{117F94FE-D441-4AE2-957E-59A17DEEE677}" type="presParOf" srcId="{42285A3F-94DA-44F2-AF74-6D0CADD1DA58}" destId="{658702D8-DAD8-4880-91B8-2FD1E0FCFE80}" srcOrd="0" destOrd="0" presId="urn:microsoft.com/office/officeart/2005/8/layout/default"/>
    <dgm:cxn modelId="{413687A6-9CCC-4491-AB40-8B1527F770EB}" type="presParOf" srcId="{42285A3F-94DA-44F2-AF74-6D0CADD1DA58}" destId="{80218401-2883-4174-B1A7-B0A3A9521B89}" srcOrd="1" destOrd="0" presId="urn:microsoft.com/office/officeart/2005/8/layout/default"/>
    <dgm:cxn modelId="{D105DBB7-4C99-4A61-A516-5AE6FFF4D09B}" type="presParOf" srcId="{42285A3F-94DA-44F2-AF74-6D0CADD1DA58}" destId="{8A6E8804-9F8E-41EB-869A-B628494D9570}" srcOrd="2" destOrd="0" presId="urn:microsoft.com/office/officeart/2005/8/layout/default"/>
    <dgm:cxn modelId="{28A1AB10-C85A-4539-A115-5BBB3D8F8841}" type="presParOf" srcId="{42285A3F-94DA-44F2-AF74-6D0CADD1DA58}" destId="{7C397A6B-3EDE-4B4D-9E84-9105A13BA1A0}" srcOrd="3" destOrd="0" presId="urn:microsoft.com/office/officeart/2005/8/layout/default"/>
    <dgm:cxn modelId="{D80B7827-6D45-4683-936B-F94AD7656578}" type="presParOf" srcId="{42285A3F-94DA-44F2-AF74-6D0CADD1DA58}" destId="{415E7FCA-7DBF-4AB5-9E7C-34761B255B05}" srcOrd="4" destOrd="0" presId="urn:microsoft.com/office/officeart/2005/8/layout/default"/>
    <dgm:cxn modelId="{8CCA140A-5A5F-48E8-8C19-D13FAFAB7437}" type="presParOf" srcId="{42285A3F-94DA-44F2-AF74-6D0CADD1DA58}" destId="{0A232406-4ECC-4246-9164-ACD2FBB888C3}" srcOrd="5" destOrd="0" presId="urn:microsoft.com/office/officeart/2005/8/layout/default"/>
    <dgm:cxn modelId="{00BE6478-473D-44FD-8036-4AD626D3448A}" type="presParOf" srcId="{42285A3F-94DA-44F2-AF74-6D0CADD1DA58}" destId="{D09F5E97-600D-4E9B-B23A-84402916F04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4D849-ABBC-4425-86A1-219D05F5E898}">
      <dsp:nvSpPr>
        <dsp:cNvPr id="0" name=""/>
        <dsp:cNvSpPr/>
      </dsp:nvSpPr>
      <dsp:spPr>
        <a:xfrm>
          <a:off x="1423311" y="396806"/>
          <a:ext cx="5366537" cy="5366537"/>
        </a:xfrm>
        <a:prstGeom prst="pie">
          <a:avLst>
            <a:gd name="adj1" fmla="val 162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/>
            <a:t>Faglig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/>
            <a:t>kompetencer</a:t>
          </a:r>
        </a:p>
      </dsp:txBody>
      <dsp:txXfrm>
        <a:off x="4251604" y="1534001"/>
        <a:ext cx="1916620" cy="1597183"/>
      </dsp:txXfrm>
    </dsp:sp>
    <dsp:sp modelId="{02A3C518-FE7B-40C1-93BA-96890AC7806C}">
      <dsp:nvSpPr>
        <dsp:cNvPr id="0" name=""/>
        <dsp:cNvSpPr/>
      </dsp:nvSpPr>
      <dsp:spPr>
        <a:xfrm>
          <a:off x="1312786" y="606929"/>
          <a:ext cx="5366537" cy="5366537"/>
        </a:xfrm>
        <a:prstGeom prst="pie">
          <a:avLst>
            <a:gd name="adj1" fmla="val 18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/>
            <a:t>Didaktiske kompetencer</a:t>
          </a:r>
        </a:p>
      </dsp:txBody>
      <dsp:txXfrm>
        <a:off x="2590533" y="4088790"/>
        <a:ext cx="2874930" cy="1405521"/>
      </dsp:txXfrm>
    </dsp:sp>
    <dsp:sp modelId="{2145D425-3BC2-49A3-B713-FA035FF1849A}">
      <dsp:nvSpPr>
        <dsp:cNvPr id="0" name=""/>
        <dsp:cNvSpPr/>
      </dsp:nvSpPr>
      <dsp:spPr>
        <a:xfrm>
          <a:off x="1202261" y="415267"/>
          <a:ext cx="5366537" cy="5366537"/>
        </a:xfrm>
        <a:prstGeom prst="pie">
          <a:avLst>
            <a:gd name="adj1" fmla="val 90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700" kern="1200" dirty="0" err="1"/>
            <a:t>Samarbejds</a:t>
          </a:r>
          <a:r>
            <a:rPr lang="da-DK" sz="2700" kern="1200" dirty="0"/>
            <a:t>-kompetencer</a:t>
          </a:r>
        </a:p>
      </dsp:txBody>
      <dsp:txXfrm>
        <a:off x="1823885" y="1552462"/>
        <a:ext cx="1916620" cy="1597183"/>
      </dsp:txXfrm>
    </dsp:sp>
    <dsp:sp modelId="{83A6FB2C-D9EE-4B08-8B06-43995EDA5A7A}">
      <dsp:nvSpPr>
        <dsp:cNvPr id="0" name=""/>
        <dsp:cNvSpPr/>
      </dsp:nvSpPr>
      <dsp:spPr>
        <a:xfrm>
          <a:off x="1091540" y="64592"/>
          <a:ext cx="6030965" cy="603096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BF87D-C704-4EC6-8306-207917A944F3}">
      <dsp:nvSpPr>
        <dsp:cNvPr id="0" name=""/>
        <dsp:cNvSpPr/>
      </dsp:nvSpPr>
      <dsp:spPr>
        <a:xfrm>
          <a:off x="980572" y="274376"/>
          <a:ext cx="6030965" cy="603096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A8899-DE05-43D1-876E-8334A995833B}">
      <dsp:nvSpPr>
        <dsp:cNvPr id="0" name=""/>
        <dsp:cNvSpPr/>
      </dsp:nvSpPr>
      <dsp:spPr>
        <a:xfrm>
          <a:off x="869604" y="83053"/>
          <a:ext cx="6030965" cy="603096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617BA-9EEB-4D38-A106-F2339B7F5B6D}">
      <dsp:nvSpPr>
        <dsp:cNvPr id="0" name=""/>
        <dsp:cNvSpPr/>
      </dsp:nvSpPr>
      <dsp:spPr>
        <a:xfrm>
          <a:off x="423542" y="1109591"/>
          <a:ext cx="2585086" cy="2132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Viden om bæredygtighed og Innovation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Planlægge forløb for respektive uddannelser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Spil: Kompleksitet i bæredygtighed </a:t>
          </a:r>
        </a:p>
      </dsp:txBody>
      <dsp:txXfrm>
        <a:off x="472609" y="1158658"/>
        <a:ext cx="2486952" cy="1577131"/>
      </dsp:txXfrm>
    </dsp:sp>
    <dsp:sp modelId="{327C383D-7E86-4011-B1CD-09A0DCFF6520}">
      <dsp:nvSpPr>
        <dsp:cNvPr id="0" name=""/>
        <dsp:cNvSpPr/>
      </dsp:nvSpPr>
      <dsp:spPr>
        <a:xfrm>
          <a:off x="1846782" y="1511413"/>
          <a:ext cx="3007450" cy="3007450"/>
        </a:xfrm>
        <a:prstGeom prst="leftCircularArrow">
          <a:avLst>
            <a:gd name="adj1" fmla="val 3671"/>
            <a:gd name="adj2" fmla="val 457399"/>
            <a:gd name="adj3" fmla="val 2232910"/>
            <a:gd name="adj4" fmla="val 9024489"/>
            <a:gd name="adj5" fmla="val 4283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BB19E46-2668-44D4-A551-7CAE1E93A63C}">
      <dsp:nvSpPr>
        <dsp:cNvPr id="0" name=""/>
        <dsp:cNvSpPr/>
      </dsp:nvSpPr>
      <dsp:spPr>
        <a:xfrm>
          <a:off x="998006" y="2784856"/>
          <a:ext cx="2297854" cy="913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/>
            <a:t>Faglig kompetence</a:t>
          </a:r>
        </a:p>
      </dsp:txBody>
      <dsp:txXfrm>
        <a:off x="1024770" y="2811620"/>
        <a:ext cx="2244326" cy="860252"/>
      </dsp:txXfrm>
    </dsp:sp>
    <dsp:sp modelId="{48EE361C-AE74-43C2-8CBF-3C1D01ED7599}">
      <dsp:nvSpPr>
        <dsp:cNvPr id="0" name=""/>
        <dsp:cNvSpPr/>
      </dsp:nvSpPr>
      <dsp:spPr>
        <a:xfrm>
          <a:off x="3821640" y="1109591"/>
          <a:ext cx="2585086" cy="2132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Konference-dag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Inspiration gennem konference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Samarbejde mellem uddannelse og erhverv</a:t>
          </a:r>
        </a:p>
      </dsp:txBody>
      <dsp:txXfrm>
        <a:off x="3870707" y="1615548"/>
        <a:ext cx="2486952" cy="1577131"/>
      </dsp:txXfrm>
    </dsp:sp>
    <dsp:sp modelId="{E3FDD1B6-7F59-4515-8A75-60EC53675625}">
      <dsp:nvSpPr>
        <dsp:cNvPr id="0" name=""/>
        <dsp:cNvSpPr/>
      </dsp:nvSpPr>
      <dsp:spPr>
        <a:xfrm>
          <a:off x="5223338" y="-251125"/>
          <a:ext cx="3337767" cy="3337767"/>
        </a:xfrm>
        <a:prstGeom prst="circularArrow">
          <a:avLst>
            <a:gd name="adj1" fmla="val 3308"/>
            <a:gd name="adj2" fmla="val 408578"/>
            <a:gd name="adj3" fmla="val 19415911"/>
            <a:gd name="adj4" fmla="val 12575511"/>
            <a:gd name="adj5" fmla="val 385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C4D0D3-9BB9-4E2E-83C1-E77F3B0E2882}">
      <dsp:nvSpPr>
        <dsp:cNvPr id="0" name=""/>
        <dsp:cNvSpPr/>
      </dsp:nvSpPr>
      <dsp:spPr>
        <a:xfrm>
          <a:off x="4396104" y="652700"/>
          <a:ext cx="2297854" cy="913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/>
            <a:t>Samarbejde</a:t>
          </a:r>
        </a:p>
      </dsp:txBody>
      <dsp:txXfrm>
        <a:off x="4422868" y="679464"/>
        <a:ext cx="2244326" cy="860252"/>
      </dsp:txXfrm>
    </dsp:sp>
    <dsp:sp modelId="{FC9ED8F0-843A-4CF9-9541-C65C99BDD8F1}">
      <dsp:nvSpPr>
        <dsp:cNvPr id="0" name=""/>
        <dsp:cNvSpPr/>
      </dsp:nvSpPr>
      <dsp:spPr>
        <a:xfrm>
          <a:off x="7219739" y="1109591"/>
          <a:ext cx="2585086" cy="213215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Uddannelsesdag – Salling Autoophug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Mesterlære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Samarbejde med erhverv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600" kern="1200" dirty="0"/>
            <a:t>Innovation om bæredygtighed i praksis</a:t>
          </a:r>
        </a:p>
      </dsp:txBody>
      <dsp:txXfrm>
        <a:off x="7268806" y="1158658"/>
        <a:ext cx="2486952" cy="1577131"/>
      </dsp:txXfrm>
    </dsp:sp>
    <dsp:sp modelId="{064A7E36-DBF3-44D7-B304-BCAFA8D61313}">
      <dsp:nvSpPr>
        <dsp:cNvPr id="0" name=""/>
        <dsp:cNvSpPr/>
      </dsp:nvSpPr>
      <dsp:spPr>
        <a:xfrm>
          <a:off x="7794202" y="2784856"/>
          <a:ext cx="2297854" cy="913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800" kern="1200" dirty="0"/>
            <a:t>Didaktisk kompetence</a:t>
          </a:r>
        </a:p>
      </dsp:txBody>
      <dsp:txXfrm>
        <a:off x="7820966" y="2811620"/>
        <a:ext cx="2244326" cy="860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702D8-DAD8-4880-91B8-2FD1E0FCFE80}">
      <dsp:nvSpPr>
        <dsp:cNvPr id="0" name=""/>
        <dsp:cNvSpPr/>
      </dsp:nvSpPr>
      <dsp:spPr>
        <a:xfrm>
          <a:off x="367106" y="130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Styrker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Er allerede en del af undervisningen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Ildsjæl, der motiverer andre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 Gode samarbejder i erhvervet</a:t>
          </a:r>
        </a:p>
      </dsp:txBody>
      <dsp:txXfrm>
        <a:off x="367106" y="130"/>
        <a:ext cx="3346981" cy="2008189"/>
      </dsp:txXfrm>
    </dsp:sp>
    <dsp:sp modelId="{8A6E8804-9F8E-41EB-869A-B628494D9570}">
      <dsp:nvSpPr>
        <dsp:cNvPr id="0" name=""/>
        <dsp:cNvSpPr/>
      </dsp:nvSpPr>
      <dsp:spPr>
        <a:xfrm>
          <a:off x="4048786" y="130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Svagheder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Bærer ildsjælen alt? Er alle en del af projektet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800" u="none" kern="1200" dirty="0"/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800" u="none" kern="1200" dirty="0"/>
        </a:p>
      </dsp:txBody>
      <dsp:txXfrm>
        <a:off x="4048786" y="130"/>
        <a:ext cx="3346981" cy="2008189"/>
      </dsp:txXfrm>
    </dsp:sp>
    <dsp:sp modelId="{415E7FCA-7DBF-4AB5-9E7C-34761B255B05}">
      <dsp:nvSpPr>
        <dsp:cNvPr id="0" name=""/>
        <dsp:cNvSpPr/>
      </dsp:nvSpPr>
      <dsp:spPr>
        <a:xfrm>
          <a:off x="367106" y="2343018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Muligheder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Erhvervet vil gerne samarbejde for nuværende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Erhvervet har et behov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Lære sammen med erhvervet</a:t>
          </a:r>
        </a:p>
      </dsp:txBody>
      <dsp:txXfrm>
        <a:off x="367106" y="2343018"/>
        <a:ext cx="3346981" cy="2008189"/>
      </dsp:txXfrm>
    </dsp:sp>
    <dsp:sp modelId="{D09F5E97-600D-4E9B-B23A-84402916F042}">
      <dsp:nvSpPr>
        <dsp:cNvPr id="0" name=""/>
        <dsp:cNvSpPr/>
      </dsp:nvSpPr>
      <dsp:spPr>
        <a:xfrm>
          <a:off x="4048786" y="2343018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Trusler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Lovgivning: denne udvikles hurtigt – stort behov for løbende ajourføring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Får erhvervet for travlt – har de så tid til samarbejde</a:t>
          </a:r>
        </a:p>
      </dsp:txBody>
      <dsp:txXfrm>
        <a:off x="4048786" y="2343018"/>
        <a:ext cx="3346981" cy="20081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702D8-DAD8-4880-91B8-2FD1E0FCFE80}">
      <dsp:nvSpPr>
        <dsp:cNvPr id="0" name=""/>
        <dsp:cNvSpPr/>
      </dsp:nvSpPr>
      <dsp:spPr>
        <a:xfrm>
          <a:off x="367106" y="130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Styrker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Nogle har gejsten og ser behovet - motivation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Har fagområder der giver mulighed</a:t>
          </a:r>
        </a:p>
      </dsp:txBody>
      <dsp:txXfrm>
        <a:off x="367106" y="130"/>
        <a:ext cx="3346981" cy="2008189"/>
      </dsp:txXfrm>
    </dsp:sp>
    <dsp:sp modelId="{8A6E8804-9F8E-41EB-869A-B628494D9570}">
      <dsp:nvSpPr>
        <dsp:cNvPr id="0" name=""/>
        <dsp:cNvSpPr/>
      </dsp:nvSpPr>
      <dsp:spPr>
        <a:xfrm>
          <a:off x="4048786" y="130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Svagheder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Er alle undervisere gearet til dette?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Ingen konference som på tømrer</a:t>
          </a:r>
        </a:p>
      </dsp:txBody>
      <dsp:txXfrm>
        <a:off x="4048786" y="130"/>
        <a:ext cx="3346981" cy="2008189"/>
      </dsp:txXfrm>
    </dsp:sp>
    <dsp:sp modelId="{415E7FCA-7DBF-4AB5-9E7C-34761B255B05}">
      <dsp:nvSpPr>
        <dsp:cNvPr id="0" name=""/>
        <dsp:cNvSpPr/>
      </dsp:nvSpPr>
      <dsp:spPr>
        <a:xfrm>
          <a:off x="367106" y="2343018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Muligheder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Erhvervet vil gerne samarbejde for nuværende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Erhvervet har et behov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u="none" kern="1200" dirty="0"/>
            <a:t>- Lære sammen med erhvervet</a:t>
          </a:r>
        </a:p>
      </dsp:txBody>
      <dsp:txXfrm>
        <a:off x="367106" y="2343018"/>
        <a:ext cx="3346981" cy="2008189"/>
      </dsp:txXfrm>
    </dsp:sp>
    <dsp:sp modelId="{D09F5E97-600D-4E9B-B23A-84402916F042}">
      <dsp:nvSpPr>
        <dsp:cNvPr id="0" name=""/>
        <dsp:cNvSpPr/>
      </dsp:nvSpPr>
      <dsp:spPr>
        <a:xfrm>
          <a:off x="4048786" y="2343018"/>
          <a:ext cx="3346981" cy="2008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000" u="sng" kern="1200" dirty="0"/>
            <a:t>Trusler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Lovgivning: denne udvikles hurtigt – stort behov for løbende ajourføring</a:t>
          </a:r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- Får erhvervet for travlt – har de så tid til samarbejde</a:t>
          </a:r>
        </a:p>
      </dsp:txBody>
      <dsp:txXfrm>
        <a:off x="4048786" y="2343018"/>
        <a:ext cx="3346981" cy="2008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E0742-4E2C-AEDB-EE6D-B47BE14B4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B836B87-281C-D03A-71F9-1C79FE4C6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C27065-A1FC-2832-2470-368E0C495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65A57F1-7786-3B3F-DA57-78ACC2A2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0939BD6-7277-B221-0BB7-9134D1804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174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BF3430-FBD8-F851-0532-98B470974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5384A97-9427-BF79-749D-17F66F765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AA3F1D-2B4D-9FA3-FDE0-8DCCF39D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B2696F1-C130-621A-E310-AD236E43A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CE4666-DAFB-3420-8325-5D06DB8D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69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329F75F-7FD0-3896-5651-290E6A8B7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499AFA9-EDCB-BB6A-B0EA-9FA94F0CB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FAB040-2072-1042-9EF9-CC045C88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FC40F5-2631-E5A7-93F3-EC5118D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8671B1-30E1-B3D5-EAA3-5303B68A1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044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0C425-174E-3AAA-3AE5-94F847BC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7A6346-2020-306C-363B-AF55FB62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42224DB-EECD-4105-FF60-84AA9C1C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188A2DA-B895-A6DA-98DF-63195184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098F9B-CBDA-FDBE-5E4F-1549C753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859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28BAD-321A-C68B-8367-E2541F8A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D831242-7706-7DA1-5AD2-A4C2B1126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B7ACF1A-15C0-A55F-A9DC-3522DF32D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19D59C-AB4D-689D-EA99-B8603141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D290BD2-DD8C-F03A-D428-AA76628A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40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B4FBA-A56D-B72C-D93B-06285BB77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2FA561-0F18-5E21-67C6-6FB479F83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4B3E93C-F191-4F34-D02F-C0DB095FD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7058FCC-4D26-F701-8CC2-4A859D97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F55ADDB-0D64-6FD6-5AF7-536540146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584535C-5E34-FBE6-AA71-56B54B00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465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251665-317C-70F4-FBCD-320C0DB1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BD77782-028C-A31B-FA00-256EB24CF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789A5A1-209D-6C57-4DE6-A99A17753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D7826AE-B1FB-279B-BBF2-548D276B8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90ADB20-B532-43D8-2415-DC3C05138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F4C4D9D-0ADC-3FEA-A0D1-CF07B964D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783D1D1-A827-1D71-CFA8-3B98BA584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CF5EB2D-BC35-0935-C390-3E30552E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7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A8257-8A41-7515-7D39-E8246913F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A3D7B24-01B2-D791-CA25-6F0DB3B4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9FACDD3-5C53-F57F-63D6-6D70CA2D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3CDA19D-7112-F6EE-D82A-FBEC642AF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224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9C4C3EA5-BD38-A0F2-37A7-C9E73F491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7164C51-9339-DCB4-E187-452ED6950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6236930-E2CB-C4B6-E12B-468733C1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5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97491-F34A-8E0B-A5F5-A787DC90D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C5E125C-534A-C486-1BA3-50AB6A014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E0CD951-3F7F-AF8A-E671-52EA4B144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1F52688-8BA5-F619-D581-B85F17DB8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4C31ABA-7356-BE81-78A8-F9B006FA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3F5F538-7C8B-310A-47D2-C6CDAE55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99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AA529-4DF4-C220-B1F0-E39E4AFED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FCB92DC-5452-8D3F-7C7D-7AA9583DD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E33F869-71F3-05C8-4931-F5A649C85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3F1B925-05AB-4F86-9BA5-1FA4951B1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6A91DE9-9A89-1EC1-D56E-65B52CBC6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0B2BFFA-B44E-6249-171C-7C4C9619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669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AF784DE-63FE-274D-A063-16ED7B63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95DF2DE-9D0E-6171-CBB4-FE8124D1D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F072564-08C8-2FA1-EAA1-F69240D9D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D11C8-BB68-49A3-9B5F-F073304C854C}" type="datetimeFigureOut">
              <a:rPr lang="da-DK" smtClean="0"/>
              <a:t>11-08-2024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B06D065-2196-1B40-9D29-8F07A63A2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BC3C8E-6541-C71F-175C-04AB372FA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6124C-9C9D-476B-96BB-5D4D971CAD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914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294AE4-12E0-EC9B-6515-2F98795CD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059" y="5748180"/>
            <a:ext cx="9681882" cy="73988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Bæredygtig</a:t>
            </a:r>
            <a:r>
              <a:rPr lang="en-US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54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Kompetenceudvikling</a:t>
            </a:r>
            <a:endParaRPr lang="en-US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 descr="Bæredygtighed i undervisningen – fra lovændring til praksis">
            <a:extLst>
              <a:ext uri="{FF2B5EF4-FFF2-40B4-BE49-F238E27FC236}">
                <a16:creationId xmlns:a16="http://schemas.microsoft.com/office/drawing/2014/main" id="{F2951B35-8CEF-8282-9DA9-DC04E5F99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6" r="4328" b="1"/>
          <a:stretch/>
        </p:blipFill>
        <p:spPr bwMode="auto"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5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4ECF6D3C-B6EE-2261-5859-A8DD76A43B27}"/>
              </a:ext>
            </a:extLst>
          </p:cNvPr>
          <p:cNvSpPr txBox="1"/>
          <p:nvPr/>
        </p:nvSpPr>
        <p:spPr>
          <a:xfrm>
            <a:off x="0" y="104775"/>
            <a:ext cx="12192000" cy="6753225"/>
          </a:xfrm>
          <a:prstGeom prst="rect">
            <a:avLst/>
          </a:prstGeom>
          <a:noFill/>
          <a:ln w="295275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5130DA-29DA-8AE2-BCB7-ED034D706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" y="2656205"/>
            <a:ext cx="5095240" cy="1325563"/>
          </a:xfrm>
          <a:solidFill>
            <a:schemeClr val="tx2">
              <a:lumMod val="75000"/>
            </a:schemeClr>
          </a:solidFill>
          <a:effectLst>
            <a:softEdge rad="63500"/>
          </a:effectLst>
        </p:spPr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Kompetenceudvikling 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B21EDEA-42E8-9C67-799F-F568615DCF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737677"/>
              </p:ext>
            </p:extLst>
          </p:nvPr>
        </p:nvGraphicFramePr>
        <p:xfrm>
          <a:off x="4573270" y="234632"/>
          <a:ext cx="7992110" cy="6388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61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491880-5BA4-5ADD-F19A-2960CE53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Vores forløb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CEC8F21-4F38-725E-E17C-41452C2C3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228727"/>
              </p:ext>
            </p:extLst>
          </p:nvPr>
        </p:nvGraphicFramePr>
        <p:xfrm>
          <a:off x="1018794" y="13684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34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2B2FA25B-3BB8-884E-6380-24B95CC87DDE}"/>
              </a:ext>
            </a:extLst>
          </p:cNvPr>
          <p:cNvSpPr txBox="1"/>
          <p:nvPr/>
        </p:nvSpPr>
        <p:spPr>
          <a:xfrm>
            <a:off x="0" y="104775"/>
            <a:ext cx="12192000" cy="6753225"/>
          </a:xfrm>
          <a:prstGeom prst="rect">
            <a:avLst/>
          </a:prstGeom>
          <a:noFill/>
          <a:ln w="295275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FB516F-F9B8-E228-205F-7A5A6A8DE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u="sng" dirty="0"/>
              <a:t>Vurdering</a:t>
            </a:r>
            <a:r>
              <a:rPr lang="da-DK" b="1" dirty="0"/>
              <a:t> af tømreruddannelse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6B48C8D1-62BE-467E-2E2B-7542A0F4E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432074"/>
              </p:ext>
            </p:extLst>
          </p:nvPr>
        </p:nvGraphicFramePr>
        <p:xfrm>
          <a:off x="2214562" y="1690688"/>
          <a:ext cx="77628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109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felt 9">
            <a:extLst>
              <a:ext uri="{FF2B5EF4-FFF2-40B4-BE49-F238E27FC236}">
                <a16:creationId xmlns:a16="http://schemas.microsoft.com/office/drawing/2014/main" id="{22D423D1-B0BB-820E-1D27-3FD8C4877416}"/>
              </a:ext>
            </a:extLst>
          </p:cNvPr>
          <p:cNvSpPr txBox="1"/>
          <p:nvPr/>
        </p:nvSpPr>
        <p:spPr>
          <a:xfrm>
            <a:off x="0" y="104775"/>
            <a:ext cx="12192000" cy="6753225"/>
          </a:xfrm>
          <a:prstGeom prst="rect">
            <a:avLst/>
          </a:prstGeom>
          <a:noFill/>
          <a:ln w="295275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A0BD05-40AC-53B6-7385-1DA4E842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b="1" u="sng" dirty="0"/>
              <a:t>Vurdering af auto-uddannelse</a:t>
            </a:r>
          </a:p>
        </p:txBody>
      </p:sp>
      <p:graphicFrame>
        <p:nvGraphicFramePr>
          <p:cNvPr id="13" name="Pladsholder til indhold 3">
            <a:extLst>
              <a:ext uri="{FF2B5EF4-FFF2-40B4-BE49-F238E27FC236}">
                <a16:creationId xmlns:a16="http://schemas.microsoft.com/office/drawing/2014/main" id="{6E541CC5-459C-D255-CF96-7118E4B8A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271893"/>
              </p:ext>
            </p:extLst>
          </p:nvPr>
        </p:nvGraphicFramePr>
        <p:xfrm>
          <a:off x="2214562" y="1690688"/>
          <a:ext cx="77628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33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8E9F0B-3D68-4EA4-DD33-12A57247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Didaktisk model for bæredygtighed i undervisning</a:t>
            </a:r>
          </a:p>
        </p:txBody>
      </p:sp>
      <p:pic>
        <p:nvPicPr>
          <p:cNvPr id="1026" name="Picture 2" descr="Involveringsmodellen for bæredygtig undervisning. Citeret fra Öhman &amp; Sund, 2021 (oversættelse af Elf). © Öhman &amp; Sund. ">
            <a:extLst>
              <a:ext uri="{FF2B5EF4-FFF2-40B4-BE49-F238E27FC236}">
                <a16:creationId xmlns:a16="http://schemas.microsoft.com/office/drawing/2014/main" id="{85C33D48-F9D6-7329-67B0-46B8C06A73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7316" y="825742"/>
            <a:ext cx="6780700" cy="52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felt 6">
            <a:extLst>
              <a:ext uri="{FF2B5EF4-FFF2-40B4-BE49-F238E27FC236}">
                <a16:creationId xmlns:a16="http://schemas.microsoft.com/office/drawing/2014/main" id="{9A0DB240-207A-6C09-F1AC-AE4FD8ACF368}"/>
              </a:ext>
            </a:extLst>
          </p:cNvPr>
          <p:cNvSpPr txBox="1"/>
          <p:nvPr/>
        </p:nvSpPr>
        <p:spPr>
          <a:xfrm>
            <a:off x="8852899" y="6416159"/>
            <a:ext cx="3339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Model af Nikolaj Elf, SDU - EMU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0B2D345-4462-BEB2-1FF1-11DC1BCE0633}"/>
              </a:ext>
            </a:extLst>
          </p:cNvPr>
          <p:cNvSpPr txBox="1"/>
          <p:nvPr/>
        </p:nvSpPr>
        <p:spPr>
          <a:xfrm>
            <a:off x="0" y="104775"/>
            <a:ext cx="12192000" cy="6753225"/>
          </a:xfrm>
          <a:prstGeom prst="rect">
            <a:avLst/>
          </a:prstGeom>
          <a:noFill/>
          <a:ln w="295275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1592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Bæredygtig Kompetenceudvikling</vt:lpstr>
      <vt:lpstr>Kompetenceudvikling </vt:lpstr>
      <vt:lpstr>Vores forløb</vt:lpstr>
      <vt:lpstr>Vurdering af tømreruddannelse</vt:lpstr>
      <vt:lpstr>Vurdering af auto-uddannelse</vt:lpstr>
      <vt:lpstr>Didaktisk model for bæredygtighed i undervisning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Bæredygtig Kompetenceudvikling</dc:title>
  <dc:creator>Mariann Platen Daugaard</dc:creator>
  <cp:lastModifiedBy>Mariann Platen Daugaard</cp:lastModifiedBy>
  <cp:revision>2</cp:revision>
  <dcterms:created xsi:type="dcterms:W3CDTF">2024-08-11T17:46:41Z</dcterms:created>
  <dcterms:modified xsi:type="dcterms:W3CDTF">2024-08-11T18:35:44Z</dcterms:modified>
</cp:coreProperties>
</file>