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981D1-48C1-4FBE-9F78-38C653DBF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A4D13D-8779-4895-8684-50228DC9B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A36B2A-9928-4324-86D7-16FC56DB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418F7A-31C8-4957-B942-1647F7FA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2B2BD6-449F-42AA-B107-EFCA93C2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6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6AFA0-2819-43DD-8767-8A9345A5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052F73-EB26-43EB-B70A-149F9C7D2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D2F3C5-4AFD-4BC3-AE90-8867F3CF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7A02E3-7E46-419B-BAF2-851D34F7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8483C4-6B09-4BB4-9E85-A70A9D72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3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5C45F2-9101-410A-A28B-A879BE7B5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DBB277-7217-4D79-B13C-E73C106F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A709E3-B510-4188-AB93-D27821B7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41565E-CBEF-445D-9A06-A7194626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88E9CCE-22B2-4520-84AB-5F1C30CA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18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CF5B1-38AE-442B-9302-5CE8FFB0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FC721D-E392-40C7-B6B3-CB501CB4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FF5067-A71B-42D0-9BC2-53849F22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9CDEA7-B485-4CFA-BAB9-136D8B6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82220F-E14E-47A5-BD5F-5077DC88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06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DF3D7-7D01-4B1C-8CF7-4D1DAD55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CC9F64-DFC6-4EF9-BC9D-C09137923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642B45-EC3E-4F8C-92E9-8D32D94C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10A182-883B-4326-99D2-48956483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24F880-CC1F-40AF-8B0D-93968605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439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C347B-4D5C-42C2-8940-5DEB417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6BAE88-8324-4C92-BA69-90D4F40BB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F5AC82-3356-45AB-B74D-C62E76D7C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D47B17-9AA6-4765-8C28-E732BB8E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647C633-4F98-4DF9-9226-8700C12C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D83B995-473B-443C-8089-EDFB1AD2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79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37E9E-E7CB-463E-8363-8D49F77D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3FC323-77FC-45F7-950C-7E8747E0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8944D2-99B3-4A98-B000-92C89E599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EBDEB5-9F08-4DF5-9FF4-3FE9B4AC4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B256F65-0204-4B7B-B064-5EC36DD1C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70A571-C5F9-40B4-876C-B278606E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46BB559-8CA1-4A6D-A79A-DECAE60E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58C5AA8-967F-4CE9-96AE-27E3F5DE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49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B4D83-742A-415C-8AA0-BCB91332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0B5379-5256-41DB-8AE8-CE349198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D5F3F6-02AE-4397-914E-D950A472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D5216B-0DDD-461D-A9A6-4FCCD66E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31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9CC6DD0-52B8-4553-9F51-82856033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DAA9210-7666-4596-AAF8-81BD352B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5BD6CA5-AB4E-44FB-ADBC-03985D61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49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A448E-A258-4E5F-89C0-DC74E64B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D2F90C-1E20-4BCA-8EE9-116770575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090141-14C6-403E-B2B7-5BAF070E0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AD6EC64-D07F-4951-82FC-EFAF4D39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73CA28-854C-454A-9F64-A06CD313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02DC17-3800-4207-876C-AB1B7A9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649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3E395-048A-46A6-87F8-8F5535A6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1BDFC1F-65C5-43C3-B888-FE22CD6E9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EA4D534-AFE1-4A4F-B57D-32FF38A7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FDF3DC-F053-47E8-963A-416236C4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0A0420-6C05-440E-85C9-DA6B2EB6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C11F00-8308-4ECC-BDB2-6FC3F69F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50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CAF405-833F-484C-9E61-9D26A9F2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6527DA-A3CB-4293-BDFD-C75701539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78BDEF-176E-4C62-A325-AF46A8B64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ABD-CF4C-4195-837E-9D7875A85776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BFF7BB-2107-44A1-896C-5108303D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D06263-3048-4EA1-B787-83BF98C26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2" descr="logo_tradium_multifarve | Tradium">
            <a:extLst>
              <a:ext uri="{FF2B5EF4-FFF2-40B4-BE49-F238E27FC236}">
                <a16:creationId xmlns:a16="http://schemas.microsoft.com/office/drawing/2014/main" id="{D8605F04-4F82-45C4-B8E0-676CB3B0C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364"/>
            <a:ext cx="1738536" cy="8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5EE3A-FECB-4F91-B3B2-DDD497BEC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Velkommen til Byg et hus hos elektrikerne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48A37F5-1268-4D98-8753-58199D2E9C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CCEF955-E512-47F3-AF20-D10AB733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9626" y="313650"/>
            <a:ext cx="3351463" cy="12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3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7D450-0ED8-4D1F-83AA-26E3BC49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Værktøj vi skal bruge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2304A8-2067-4AF2-9CEE-1C323D243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1" y="2363672"/>
            <a:ext cx="2703990" cy="4351338"/>
          </a:xfrm>
        </p:spPr>
        <p:txBody>
          <a:bodyPr>
            <a:normAutofit/>
          </a:bodyPr>
          <a:lstStyle/>
          <a:p>
            <a:r>
              <a:rPr lang="da-DK" dirty="0"/>
              <a:t>Skruemaskine</a:t>
            </a:r>
          </a:p>
          <a:p>
            <a:r>
              <a:rPr lang="da-DK" dirty="0"/>
              <a:t>Skruetrækker</a:t>
            </a:r>
          </a:p>
          <a:p>
            <a:r>
              <a:rPr lang="da-DK" dirty="0"/>
              <a:t>Tang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2F50CC-8E71-4250-A091-A523FCA3C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"/>
          <a:stretch/>
        </p:blipFill>
        <p:spPr>
          <a:xfrm>
            <a:off x="3080610" y="2216243"/>
            <a:ext cx="6199376" cy="4276632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29A734E-22AF-4398-AD38-E07FE12B9341}"/>
              </a:ext>
            </a:extLst>
          </p:cNvPr>
          <p:cNvCxnSpPr>
            <a:cxnSpLocks/>
          </p:cNvCxnSpPr>
          <p:nvPr/>
        </p:nvCxnSpPr>
        <p:spPr>
          <a:xfrm>
            <a:off x="2601157" y="2602930"/>
            <a:ext cx="1518082" cy="33557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716EF5E3-C1F0-4DF3-882D-8F6B399E079F}"/>
              </a:ext>
            </a:extLst>
          </p:cNvPr>
          <p:cNvSpPr txBox="1">
            <a:spLocks/>
          </p:cNvSpPr>
          <p:nvPr/>
        </p:nvSpPr>
        <p:spPr>
          <a:xfrm>
            <a:off x="9264589" y="2043883"/>
            <a:ext cx="270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r>
              <a:rPr lang="da-DK" dirty="0"/>
              <a:t>Tape</a:t>
            </a:r>
          </a:p>
          <a:p>
            <a:r>
              <a:rPr lang="da-DK" dirty="0"/>
              <a:t>Sav</a:t>
            </a:r>
          </a:p>
          <a:p>
            <a:r>
              <a:rPr lang="da-DK" dirty="0"/>
              <a:t>Fladbor</a:t>
            </a:r>
          </a:p>
          <a:p>
            <a:r>
              <a:rPr lang="da-DK" dirty="0"/>
              <a:t>Tommestok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FB65BEBA-AB85-4240-B806-FD647446FAEF}"/>
              </a:ext>
            </a:extLst>
          </p:cNvPr>
          <p:cNvSpPr txBox="1">
            <a:spLocks/>
          </p:cNvSpPr>
          <p:nvPr/>
        </p:nvSpPr>
        <p:spPr>
          <a:xfrm>
            <a:off x="3774489" y="1463120"/>
            <a:ext cx="7020758" cy="121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Du skal bruge følgende værktøj i dag: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85DC459C-64F9-434A-8101-6AEF4FEEEF24}"/>
              </a:ext>
            </a:extLst>
          </p:cNvPr>
          <p:cNvCxnSpPr>
            <a:cxnSpLocks/>
          </p:cNvCxnSpPr>
          <p:nvPr/>
        </p:nvCxnSpPr>
        <p:spPr>
          <a:xfrm>
            <a:off x="2504982" y="3168890"/>
            <a:ext cx="3114583" cy="50646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107324E0-14CE-46B6-9884-7F3A7369CD82}"/>
              </a:ext>
            </a:extLst>
          </p:cNvPr>
          <p:cNvCxnSpPr>
            <a:cxnSpLocks/>
          </p:cNvCxnSpPr>
          <p:nvPr/>
        </p:nvCxnSpPr>
        <p:spPr>
          <a:xfrm>
            <a:off x="1393932" y="3675355"/>
            <a:ext cx="4296654" cy="6729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36921BA-D5D5-4733-B571-7A4E7DDCD7C7}"/>
              </a:ext>
            </a:extLst>
          </p:cNvPr>
          <p:cNvCxnSpPr>
            <a:cxnSpLocks/>
          </p:cNvCxnSpPr>
          <p:nvPr/>
        </p:nvCxnSpPr>
        <p:spPr>
          <a:xfrm flipV="1">
            <a:off x="8229600" y="4234563"/>
            <a:ext cx="1285275" cy="91448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7EA2EC75-1FCF-456D-A0BB-9D1A93D895DC}"/>
              </a:ext>
            </a:extLst>
          </p:cNvPr>
          <p:cNvCxnSpPr>
            <a:cxnSpLocks/>
          </p:cNvCxnSpPr>
          <p:nvPr/>
        </p:nvCxnSpPr>
        <p:spPr>
          <a:xfrm flipV="1">
            <a:off x="7972147" y="3315725"/>
            <a:ext cx="1342911" cy="26710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C2251F84-DADD-48FE-88E5-40AA289B697E}"/>
              </a:ext>
            </a:extLst>
          </p:cNvPr>
          <p:cNvCxnSpPr>
            <a:cxnSpLocks/>
          </p:cNvCxnSpPr>
          <p:nvPr/>
        </p:nvCxnSpPr>
        <p:spPr>
          <a:xfrm flipV="1">
            <a:off x="7901126" y="2723800"/>
            <a:ext cx="1532059" cy="170615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8A120-9B50-41A4-A3DD-1AD7F321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starter med at forstå teorien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DDB05-ED7E-47E6-8403-9C125C8A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Forklaring om lysinstallation i huset. </a:t>
            </a:r>
          </a:p>
          <a:p>
            <a:r>
              <a:rPr lang="da-DK" dirty="0"/>
              <a:t>Forklaring af materialer.</a:t>
            </a:r>
          </a:p>
          <a:p>
            <a:r>
              <a:rPr lang="da-DK" dirty="0"/>
              <a:t>Forklaring om kontakt.</a:t>
            </a:r>
          </a:p>
          <a:p>
            <a:r>
              <a:rPr lang="da-DK" dirty="0"/>
              <a:t>Forklaring om kredsløb fra + pol på batteri, til minuspol på batteri.</a:t>
            </a:r>
          </a:p>
          <a:p>
            <a:endParaRPr lang="da-DK" dirty="0"/>
          </a:p>
          <a:p>
            <a:r>
              <a:rPr lang="da-DK" dirty="0"/>
              <a:t>Vi drøfter faremomenter, og vi afklarer hvad privatpersoner må foretage af elektrisk installationsarbejde.</a:t>
            </a:r>
          </a:p>
          <a:p>
            <a:r>
              <a:rPr lang="da-DK" dirty="0"/>
              <a:t>I kommer til at arbejde med meget grundlæggende principper for udførelse af simple lysinstallationer. </a:t>
            </a:r>
          </a:p>
          <a:p>
            <a:r>
              <a:rPr lang="da-DK" dirty="0"/>
              <a:t>I får i denne forbindelse mulighed for at afprøve begyndende færdigheder inden for elfaget, både teoretisk og praktisk. </a:t>
            </a:r>
          </a:p>
          <a:p>
            <a:r>
              <a:rPr lang="da-DK" dirty="0"/>
              <a:t>Den praktiske opgave vil kunne danne grundlag for endelig færdiggørelse af "huset", hvor I kan anvende det lærte til selv at lave (svagstrøms-) elinstallation i huset - montere ledningsnet, lampeudtag, afbryder og batteri.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763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FC65E-2F7F-4879-8A8F-04E9C179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sætter lister på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23D3AC-E72E-4A8C-B6F0-73114BFA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9008" cy="4351338"/>
          </a:xfrm>
        </p:spPr>
        <p:txBody>
          <a:bodyPr>
            <a:normAutofit/>
          </a:bodyPr>
          <a:lstStyle/>
          <a:p>
            <a:r>
              <a:rPr lang="da-DK" dirty="0"/>
              <a:t>Først trækkes ledningerne på væggen.</a:t>
            </a:r>
          </a:p>
          <a:p>
            <a:r>
              <a:rPr lang="da-DK" dirty="0"/>
              <a:t>Listerne monteres forsigtigt på væggene i jeres hus.</a:t>
            </a:r>
          </a:p>
          <a:p>
            <a:r>
              <a:rPr lang="da-DK" dirty="0"/>
              <a:t>Oven på listerne skal der efterfølgende monteres LED dioder.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5940C9D-887D-46E2-9B4A-F8B920BC06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6174" y="2063552"/>
            <a:ext cx="5167312" cy="3875484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7C8055E-BBDB-4155-9CD1-1C9E11F5BEAA}"/>
              </a:ext>
            </a:extLst>
          </p:cNvPr>
          <p:cNvCxnSpPr/>
          <p:nvPr/>
        </p:nvCxnSpPr>
        <p:spPr>
          <a:xfrm>
            <a:off x="6096000" y="2503503"/>
            <a:ext cx="1822882" cy="10919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03E73475-C5C0-401F-B70C-B79068B396F4}"/>
              </a:ext>
            </a:extLst>
          </p:cNvPr>
          <p:cNvCxnSpPr>
            <a:cxnSpLocks/>
          </p:cNvCxnSpPr>
          <p:nvPr/>
        </p:nvCxnSpPr>
        <p:spPr>
          <a:xfrm>
            <a:off x="6444987" y="1689670"/>
            <a:ext cx="1124908" cy="81383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A34A2E7-89E2-4338-8350-55D819813011}"/>
              </a:ext>
            </a:extLst>
          </p:cNvPr>
          <p:cNvCxnSpPr>
            <a:cxnSpLocks/>
          </p:cNvCxnSpPr>
          <p:nvPr/>
        </p:nvCxnSpPr>
        <p:spPr>
          <a:xfrm flipH="1">
            <a:off x="9920746" y="3180945"/>
            <a:ext cx="1090965" cy="54995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2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8645F-1C46-4118-A568-A58F59B5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laver stikledninger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77B566-91E8-49A3-A0A4-9D90D156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5753" cy="4351338"/>
          </a:xfrm>
        </p:spPr>
        <p:txBody>
          <a:bodyPr/>
          <a:lstStyle/>
          <a:p>
            <a:r>
              <a:rPr lang="da-DK" dirty="0"/>
              <a:t>Stikledningerne skal laves, således at de ledninger der trækkes kan tilsluttes batteriet.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12EDCCE-E6FC-47CB-9D15-0B2571E42A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3970" y="2282718"/>
            <a:ext cx="4736237" cy="3552178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2238B8EA-2598-4A6E-B1E8-2922A23E209F}"/>
              </a:ext>
            </a:extLst>
          </p:cNvPr>
          <p:cNvCxnSpPr/>
          <p:nvPr/>
        </p:nvCxnSpPr>
        <p:spPr>
          <a:xfrm>
            <a:off x="5840345" y="3670822"/>
            <a:ext cx="1822882" cy="10919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0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1FAF2-3D08-45D7-A8F3-FF8C89B9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monterer led-dioder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38194B-0833-45DD-A2DE-11A25006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49715" cy="4351338"/>
          </a:xfrm>
        </p:spPr>
        <p:txBody>
          <a:bodyPr/>
          <a:lstStyle/>
          <a:p>
            <a:r>
              <a:rPr lang="da-DK" dirty="0"/>
              <a:t>Led dioderne monteres oven på listerne med et lille stykke tape.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CF7C1C5-4603-43FE-B385-A352B017FA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789" y="2088028"/>
            <a:ext cx="5167312" cy="3875484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8E649305-596D-4BDB-A155-A9034A5CAB8C}"/>
              </a:ext>
            </a:extLst>
          </p:cNvPr>
          <p:cNvCxnSpPr/>
          <p:nvPr/>
        </p:nvCxnSpPr>
        <p:spPr>
          <a:xfrm>
            <a:off x="4082375" y="3203894"/>
            <a:ext cx="1822882" cy="10919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2F3CA49-BDBD-46F8-A703-E9F0C194B55F}"/>
              </a:ext>
            </a:extLst>
          </p:cNvPr>
          <p:cNvCxnSpPr>
            <a:cxnSpLocks/>
          </p:cNvCxnSpPr>
          <p:nvPr/>
        </p:nvCxnSpPr>
        <p:spPr>
          <a:xfrm>
            <a:off x="5340485" y="1690688"/>
            <a:ext cx="678261" cy="107698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0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617-22A9-43EC-BB2A-453D3F32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installerer kontakt og batteri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7028C56-11AA-47B4-BDF4-53AEF00D4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3743" y="2809494"/>
            <a:ext cx="4352925" cy="3264693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95110AF-2466-4183-A154-3598B0120F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2754" y="2809493"/>
            <a:ext cx="4352926" cy="326469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0B7DD094-172A-4B5E-A0D2-2162BAA44972}"/>
              </a:ext>
            </a:extLst>
          </p:cNvPr>
          <p:cNvSpPr txBox="1"/>
          <p:nvPr/>
        </p:nvSpPr>
        <p:spPr>
          <a:xfrm>
            <a:off x="577049" y="2104008"/>
            <a:ext cx="2361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 bores et hul til kontakten.</a:t>
            </a:r>
          </a:p>
          <a:p>
            <a:endParaRPr lang="da-DK" dirty="0"/>
          </a:p>
          <a:p>
            <a:r>
              <a:rPr lang="da-DK" dirty="0"/>
              <a:t>Kontakten monteres i væggen.</a:t>
            </a:r>
          </a:p>
          <a:p>
            <a:endParaRPr lang="da-DK" dirty="0"/>
          </a:p>
          <a:p>
            <a:r>
              <a:rPr lang="da-DK" dirty="0"/>
              <a:t>Kontakten monteres på batteriet med ledningerne der er gjort klar til dette.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FADD7A7-7B69-4914-BB4E-A3659DA10D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7337" y="2809494"/>
            <a:ext cx="4352925" cy="3264694"/>
          </a:xfrm>
          <a:prstGeom prst="rect">
            <a:avLst/>
          </a:prstGeo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448C8CE6-ABE2-44CC-BC9D-4C7903B043C1}"/>
              </a:ext>
            </a:extLst>
          </p:cNvPr>
          <p:cNvCxnSpPr>
            <a:cxnSpLocks/>
          </p:cNvCxnSpPr>
          <p:nvPr/>
        </p:nvCxnSpPr>
        <p:spPr>
          <a:xfrm>
            <a:off x="4261282" y="1690688"/>
            <a:ext cx="0" cy="228428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E710FC7F-56C3-4CC3-BA63-7979DA558024}"/>
              </a:ext>
            </a:extLst>
          </p:cNvPr>
          <p:cNvCxnSpPr/>
          <p:nvPr/>
        </p:nvCxnSpPr>
        <p:spPr>
          <a:xfrm>
            <a:off x="5889855" y="2571596"/>
            <a:ext cx="1822882" cy="10919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533FA70D-40F7-404C-B660-140E25677889}"/>
              </a:ext>
            </a:extLst>
          </p:cNvPr>
          <p:cNvCxnSpPr>
            <a:cxnSpLocks/>
          </p:cNvCxnSpPr>
          <p:nvPr/>
        </p:nvCxnSpPr>
        <p:spPr>
          <a:xfrm>
            <a:off x="11099260" y="1986189"/>
            <a:ext cx="133025" cy="226276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28140-F195-44F1-8657-AFBADDB6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Så er huset færdigt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6BFF0-F0A3-40F8-A3A1-0C2A5169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står nu et færdigbygget hus, til hele familien. </a:t>
            </a:r>
          </a:p>
          <a:p>
            <a:r>
              <a:rPr lang="da-DK" dirty="0"/>
              <a:t>I den efterfølgende proces på skolen, skal I reflektere over hvordan projektet har forløbet, og hvor tilfredse I er med resultatet. </a:t>
            </a:r>
          </a:p>
          <a:p>
            <a:r>
              <a:rPr lang="da-DK" dirty="0"/>
              <a:t>Passer Jeres hus stadigvæk til familien, selvom familien er blevet lidt ældre?</a:t>
            </a:r>
          </a:p>
          <a:p>
            <a:r>
              <a:rPr lang="da-DK" dirty="0"/>
              <a:t>Hvad vil I gøre anderledes, hvis I skal lave projektet forfra?</a:t>
            </a:r>
          </a:p>
          <a:p>
            <a:r>
              <a:rPr lang="da-DK" dirty="0"/>
              <a:t>Hvordan passer de forskellige fagligheder sammen i projektet?</a:t>
            </a:r>
          </a:p>
          <a:p>
            <a:r>
              <a:rPr lang="da-DK" dirty="0"/>
              <a:t>Hvad har I lært om erhvervsuddannelser (vekseluddannelser)?</a:t>
            </a:r>
          </a:p>
        </p:txBody>
      </p:sp>
    </p:spTree>
    <p:extLst>
      <p:ext uri="{BB962C8B-B14F-4D97-AF65-F5344CB8AC3E}">
        <p14:creationId xmlns:p14="http://schemas.microsoft.com/office/powerpoint/2010/main" val="68457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BE131-E3FF-47D4-BE59-A3ED8176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		Undersøg hjemme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784540-6370-4494-8F91-9783C59C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88907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Hvis man kender et apparats effekt (kW) kan man beregne hvor meget strøm det forbruger i timen. </a:t>
            </a:r>
          </a:p>
          <a:p>
            <a:r>
              <a:rPr lang="da-DK" dirty="0"/>
              <a:t>Ex. en elkedel bruger 2300W. </a:t>
            </a:r>
          </a:p>
          <a:p>
            <a:r>
              <a:rPr lang="da-DK" dirty="0"/>
              <a:t>2300W/1000 = 2,3 kW.</a:t>
            </a:r>
          </a:p>
          <a:p>
            <a:r>
              <a:rPr lang="da-DK" dirty="0"/>
              <a:t>2,3 kW * tid i timer * kW pris = forbrugsprisen.</a:t>
            </a:r>
          </a:p>
          <a:p>
            <a:r>
              <a:rPr lang="da-DK" dirty="0"/>
              <a:t>2,3 kW * 2 timer * 2,5 </a:t>
            </a:r>
            <a:r>
              <a:rPr lang="da-DK" dirty="0" err="1"/>
              <a:t>kr</a:t>
            </a:r>
            <a:r>
              <a:rPr lang="da-DK" dirty="0"/>
              <a:t>/kWh = 11,5 kr.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89E6159-027D-4478-99A9-2FD939C93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39759"/>
              </p:ext>
            </p:extLst>
          </p:nvPr>
        </p:nvGraphicFramePr>
        <p:xfrm>
          <a:off x="5095783" y="1690688"/>
          <a:ext cx="6980092" cy="50862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174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dirty="0"/>
                        <a:t>Undersøg derhjemme hvor mange apparater I har som forbruger strøm</a:t>
                      </a:r>
                      <a:endParaRPr lang="da-DK" sz="1500" b="1" dirty="0">
                        <a:latin typeface="+mn-lt"/>
                      </a:endParaRPr>
                    </a:p>
                  </a:txBody>
                  <a:tcPr marL="75597" marR="75597" marT="37799" marB="37799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Apparat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Antal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Kører på standby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Apparat 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Antal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/>
                        <a:t>Kører på standby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Fjernsyn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Toaster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Computer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Køleskab 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PlayStation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Fryser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/>
                        <a:t>Radio  </a:t>
                      </a: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Emhætte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>
                          <a:latin typeface="+mn-lt"/>
                          <a:ea typeface="Calibri"/>
                          <a:cs typeface="Times New Roman"/>
                        </a:rPr>
                        <a:t>Mikroovn</a:t>
                      </a: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Elkedel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Røremaskine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Kaffemaskine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Mobiloplader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Opvaskemaskine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Tørretumbler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Støvsuger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Router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Vaskemaskine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endParaRPr lang="da-DK" sz="2300" dirty="0">
                        <a:latin typeface="+mn-lt"/>
                      </a:endParaRPr>
                    </a:p>
                  </a:txBody>
                  <a:tcPr marL="75597" marR="75597" marT="37799" marB="37799"/>
                </a:tc>
                <a:tc>
                  <a:txBody>
                    <a:bodyPr/>
                    <a:lstStyle/>
                    <a:p>
                      <a:endParaRPr lang="da-DK" sz="2300" dirty="0">
                        <a:latin typeface="+mn-lt"/>
                      </a:endParaRPr>
                    </a:p>
                  </a:txBody>
                  <a:tcPr marL="75597" marR="75597" marT="37799" marB="3779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76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E9EE460D57B349B51F952289627E30" ma:contentTypeVersion="14" ma:contentTypeDescription="Opret et nyt dokument." ma:contentTypeScope="" ma:versionID="3d34bd69c06e0434ab50c550194c878a">
  <xsd:schema xmlns:xsd="http://www.w3.org/2001/XMLSchema" xmlns:xs="http://www.w3.org/2001/XMLSchema" xmlns:p="http://schemas.microsoft.com/office/2006/metadata/properties" xmlns:ns3="87e9b6cb-d48a-4a71-9f3e-3ba124d35082" xmlns:ns4="e1d1f8e2-a158-4ba8-b565-abec06ce2088" targetNamespace="http://schemas.microsoft.com/office/2006/metadata/properties" ma:root="true" ma:fieldsID="3ee7b6d1ce3cb484be40291b2e8b0443" ns3:_="" ns4:_="">
    <xsd:import namespace="87e9b6cb-d48a-4a71-9f3e-3ba124d35082"/>
    <xsd:import namespace="e1d1f8e2-a158-4ba8-b565-abec06ce20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9b6cb-d48a-4a71-9f3e-3ba124d35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1f8e2-a158-4ba8-b565-abec06ce2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7D013-D594-4E40-B3B1-28C4F59F47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051DA5-9B47-48AC-8F91-74BEA60B3E8D}">
  <ds:schemaRefs>
    <ds:schemaRef ds:uri="http://purl.org/dc/terms/"/>
    <ds:schemaRef ds:uri="87e9b6cb-d48a-4a71-9f3e-3ba124d35082"/>
    <ds:schemaRef ds:uri="http://schemas.microsoft.com/office/2006/documentManagement/types"/>
    <ds:schemaRef ds:uri="http://purl.org/dc/dcmitype/"/>
    <ds:schemaRef ds:uri="e1d1f8e2-a158-4ba8-b565-abec06ce208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268E54-DEBF-42EF-A5D7-765AEB995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9b6cb-d48a-4a71-9f3e-3ba124d35082"/>
    <ds:schemaRef ds:uri="e1d1f8e2-a158-4ba8-b565-abec06ce2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425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Office-tema</vt:lpstr>
      <vt:lpstr>Velkommen til Byg et hus hos elektrikerne</vt:lpstr>
      <vt:lpstr>Værktøj vi skal bruge i dag</vt:lpstr>
      <vt:lpstr>Vi starter med at forstå teorien</vt:lpstr>
      <vt:lpstr>Vi sætter lister på</vt:lpstr>
      <vt:lpstr>Vi laver stikledninger</vt:lpstr>
      <vt:lpstr>Vi monterer led-dioder</vt:lpstr>
      <vt:lpstr>Vi installerer kontakt og batteri</vt:lpstr>
      <vt:lpstr>Så er huset færdigt</vt:lpstr>
      <vt:lpstr>  Undersøg hjemme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Byg et hus hos elektrikerne</dc:title>
  <dc:creator>Lasse B Kristensen</dc:creator>
  <cp:lastModifiedBy>Lone Wolfsen</cp:lastModifiedBy>
  <cp:revision>5</cp:revision>
  <dcterms:created xsi:type="dcterms:W3CDTF">2022-03-30T07:12:35Z</dcterms:created>
  <dcterms:modified xsi:type="dcterms:W3CDTF">2025-05-26T11:34:31Z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0x0101003FE9EE460D57B349B51F952289627E30</vt:lpwstr>
  </property>
</Properties>
</file>