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57" r:id="rId5"/>
    <p:sldId id="260" r:id="rId6"/>
    <p:sldId id="261" r:id="rId7"/>
    <p:sldId id="262" r:id="rId8"/>
    <p:sldId id="264" r:id="rId9"/>
    <p:sldId id="259" r:id="rId10"/>
    <p:sldId id="263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94E7C-E9B3-424B-9EB3-0FCA2E671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7B4F311-92C9-4449-9541-209CE50DE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E53158-52F7-4F4F-A7D5-5A5BC44D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CA092E-BB7F-4ED5-8BE2-B07EB95E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76267A-AAEF-463E-8C62-1575C882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389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9C08F-B619-4E42-B88D-41B756A2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41DD298-5602-4400-B982-C31470409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31E3AE-B8FF-4A07-B2C7-2AE75A1E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8510E6-C8EF-454F-981C-8CF00F5D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866816A-971E-48C6-B5C7-9090F5A3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759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816E79C-A201-4CC9-AABD-B462C6AB6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F0E2D86-E7D9-4516-B945-1B2163CA7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BCD8C10-62EC-4AA2-BE72-A567BEC8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174216F-5882-4975-92BE-3B38C5A8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AE5809-268C-45B2-BAC3-8AEE2072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558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603F6-10CC-4AFD-B237-6A4B5C29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B5D535-F4CD-4F70-A3D7-637D7B499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F069A8-0F59-440D-BB8F-844BF06A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7E81A-69AA-43BF-BF5A-C14B4DED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3435A7-1264-4097-8B63-873BEF04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584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CBCCC-E254-429D-B195-C93498D5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F27E4E-0360-4E8A-82A5-480821A8E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4145A1-3156-4952-B01C-C2814C53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2C364F8-175C-4C0B-B8E2-2FAA6C0F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A5C37C7-7BA1-433E-9F4B-0C6A0EFF3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007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F25BF-12E1-4291-BF5C-6FCDFFF5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B7B542-E079-421D-968D-5CC5E0030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EAB691-256F-495C-9081-45AC72EB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714E567-8EDB-4460-B3D5-BEC120F4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444D315-E858-42B8-9E8C-66E46293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7474AE8-E550-41D0-A738-B59D3378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035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2D03A-685D-42F8-9443-F2776929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BCBBFEE-5224-4B9B-B099-E2BD665AF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DCBB18-6C84-440E-AD7A-59E714099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D7CD1D7-6B35-465B-82D3-054B552EE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E27B95B-7F6E-4690-BC35-C02AFF2EC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1FE643F-86B4-4EFD-89FB-E3026B2A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EEBACC6-D7C8-4B65-B8FB-50995B5C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08342DF-E08F-4F7A-A7F5-520191C4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13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CBFA5-3722-4BF4-8AE4-D82BEF75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FF829D9-7074-4CA0-A987-910191A9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EA679D2-A526-4CCD-B484-FAD202FE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090122-0B56-449A-8BFD-554004B0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85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341830C-5CAC-40B3-846B-314A9094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C4D15A0-BA80-424E-AF0C-427454E9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7A7F847-82CB-4BAB-AC02-595DD07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178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33070-AE1A-40DD-9778-B13FD47F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D117BF-D5B9-4962-A85D-B17178AB4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65D22F8-6153-4EED-A5DD-71B40835C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3E072C8-9EB8-4EF2-8799-90800148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258B9BE-79C2-4B2B-B324-26C46864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EFCD255-C3F3-4F9E-998D-0272C406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27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47E99-3D4D-4004-B79F-2D84062F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42322F0-C297-4118-A11B-AF3C87F79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5CFE703-E361-4A50-A1DD-9511468E0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678E9E0-DF0B-4D36-BFB6-DFF9F0EA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37A79EF-5CDE-400C-836D-958CA3E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8D0CA25-E0D8-40C2-BD7F-5C1C09A1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54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12FBED0-DC1C-4237-8AC2-108C9994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253B718-D3A1-433A-9454-6FAC62F93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EE4DFD-DC56-4770-97C3-BBE972784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47F14-86E7-49D4-8B84-CE77A5A0E99B}" type="datetimeFigureOut">
              <a:rPr lang="da-DK" smtClean="0"/>
              <a:t>23-03-2026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EC20FF-516A-42E5-A467-F80128886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BCEA85-89AE-475B-9972-AB7921745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295E8-578F-47B0-B907-DCD72A657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034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227DD-C4D0-41BA-B8D2-01F28F202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659" y="17346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Velkommen</a:t>
            </a:r>
            <a:br>
              <a:rPr lang="da-DK" b="1" dirty="0"/>
            </a:br>
            <a:r>
              <a:rPr lang="da-DK" b="1" dirty="0"/>
              <a:t> til </a:t>
            </a:r>
            <a:br>
              <a:rPr lang="da-DK" b="1" dirty="0"/>
            </a:br>
            <a:r>
              <a:rPr lang="da-DK" b="1" dirty="0"/>
              <a:t> byg hus</a:t>
            </a:r>
            <a:br>
              <a:rPr lang="da-DK" b="1" dirty="0"/>
            </a:br>
            <a:r>
              <a:rPr lang="da-DK" b="1" dirty="0"/>
              <a:t> på</a:t>
            </a:r>
            <a:br>
              <a:rPr lang="da-DK" b="1" dirty="0"/>
            </a:br>
            <a:r>
              <a:rPr lang="da-DK" b="1" dirty="0"/>
              <a:t> Murerafdelingen</a:t>
            </a:r>
          </a:p>
        </p:txBody>
      </p:sp>
      <p:pic>
        <p:nvPicPr>
          <p:cNvPr id="2050" name="Picture 2" descr="Tradium (@tradiumdk) • Facebook">
            <a:extLst>
              <a:ext uri="{FF2B5EF4-FFF2-40B4-BE49-F238E27FC236}">
                <a16:creationId xmlns:a16="http://schemas.microsoft.com/office/drawing/2014/main" id="{051D48FD-650A-4FC8-A636-BFC98A7E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6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dium (@tradiumdk) • Facebook">
            <a:extLst>
              <a:ext uri="{FF2B5EF4-FFF2-40B4-BE49-F238E27FC236}">
                <a16:creationId xmlns:a16="http://schemas.microsoft.com/office/drawing/2014/main" id="{E1F3AA37-5EB2-4BD5-942F-8727EB37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191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7A3BA5A-2186-4C45-8A2E-41D817C33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738" y="3943184"/>
            <a:ext cx="2621578" cy="262157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5BD1555-C14D-4570-9D16-DB66D038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90" y="3943185"/>
            <a:ext cx="2621578" cy="262157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0E9320C-457C-4280-9DF4-9877A774E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7788">
            <a:off x="3241482" y="4122213"/>
            <a:ext cx="5417489" cy="24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A8D15637-7385-4043-A83D-DA234CC91C4F}"/>
              </a:ext>
            </a:extLst>
          </p:cNvPr>
          <p:cNvSpPr txBox="1"/>
          <p:nvPr/>
        </p:nvSpPr>
        <p:spPr>
          <a:xfrm>
            <a:off x="3554233" y="206734"/>
            <a:ext cx="499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Rengøring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4261015-755D-4F03-AEEB-0E1F2E4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1014">
            <a:off x="5331539" y="-111320"/>
            <a:ext cx="2446730" cy="428177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7E4E180-8459-4855-B1B9-F35116AA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441" y="3429000"/>
            <a:ext cx="2253721" cy="299875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C828EC8-2207-453D-9A37-72B69B4E3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52" y="1222394"/>
            <a:ext cx="3485626" cy="3429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CEE5D85-94C7-4825-AB16-201E6D13AEFA}"/>
              </a:ext>
            </a:extLst>
          </p:cNvPr>
          <p:cNvSpPr txBox="1"/>
          <p:nvPr/>
        </p:nvSpPr>
        <p:spPr>
          <a:xfrm>
            <a:off x="4134678" y="4651394"/>
            <a:ext cx="5891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Rengøring og oprydning er vigtig, så der er rent og pænt dels når man arbejder, men også når man er færdig med arbejdet.</a:t>
            </a:r>
          </a:p>
          <a:p>
            <a:endParaRPr lang="da-DK" dirty="0"/>
          </a:p>
          <a:p>
            <a:r>
              <a:rPr lang="da-DK" dirty="0"/>
              <a:t>Gulvet skal skrabes og pensler renses, samt murerværktøjet skal vaskes af.</a:t>
            </a:r>
          </a:p>
          <a:p>
            <a:endParaRPr lang="da-DK" dirty="0"/>
          </a:p>
          <a:p>
            <a:r>
              <a:rPr lang="da-DK" dirty="0"/>
              <a:t>Inden i går hjem, husk at vaske jeres hænder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C9EE7ED-CC18-4BE8-A4EC-44246F80C660}"/>
              </a:ext>
            </a:extLst>
          </p:cNvPr>
          <p:cNvSpPr txBox="1"/>
          <p:nvPr/>
        </p:nvSpPr>
        <p:spPr>
          <a:xfrm rot="20058054">
            <a:off x="316397" y="1527793"/>
            <a:ext cx="398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Husk at hjælpe hinanden ved oprydning.</a:t>
            </a:r>
          </a:p>
        </p:txBody>
      </p:sp>
    </p:spTree>
    <p:extLst>
      <p:ext uri="{BB962C8B-B14F-4D97-AF65-F5344CB8AC3E}">
        <p14:creationId xmlns:p14="http://schemas.microsoft.com/office/powerpoint/2010/main" val="300475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F143776-A52A-4A02-83EC-9F683FCB3EFD}"/>
              </a:ext>
            </a:extLst>
          </p:cNvPr>
          <p:cNvSpPr txBox="1"/>
          <p:nvPr/>
        </p:nvSpPr>
        <p:spPr>
          <a:xfrm>
            <a:off x="3888188" y="143123"/>
            <a:ext cx="53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Praktisk info inden start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F0B7F07-4DE1-4593-A2AC-964B21A9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107" y="883135"/>
            <a:ext cx="3445333" cy="580047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C0541C8-E673-4BCC-B5C3-51C1EF272C59}"/>
              </a:ext>
            </a:extLst>
          </p:cNvPr>
          <p:cNvSpPr txBox="1"/>
          <p:nvPr/>
        </p:nvSpPr>
        <p:spPr>
          <a:xfrm>
            <a:off x="8611263" y="1486894"/>
            <a:ext cx="269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Rammer i værkstedet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773F849-9B52-49FB-8F43-9BE29AC25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182" y="1850263"/>
            <a:ext cx="1810003" cy="181000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8D7E24C-5E8A-4B6E-AED4-DBFA74464E5D}"/>
              </a:ext>
            </a:extLst>
          </p:cNvPr>
          <p:cNvSpPr txBox="1"/>
          <p:nvPr/>
        </p:nvSpPr>
        <p:spPr>
          <a:xfrm>
            <a:off x="8253454" y="3654981"/>
            <a:ext cx="3260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Ingen løb i værkstedet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Ingen kaster med 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Vi passer godt på hinanden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Vi elsker godt humør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2C86E9E-770C-4CF5-8D3F-9D17655B7BDB}"/>
              </a:ext>
            </a:extLst>
          </p:cNvPr>
          <p:cNvSpPr txBox="1"/>
          <p:nvPr/>
        </p:nvSpPr>
        <p:spPr>
          <a:xfrm>
            <a:off x="356604" y="1816843"/>
            <a:ext cx="3673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Info</a:t>
            </a:r>
          </a:p>
          <a:p>
            <a:r>
              <a:rPr lang="da-DK" dirty="0"/>
              <a:t>Det kan være lidt beskidt at arbejde med mørtler osv.</a:t>
            </a:r>
          </a:p>
          <a:p>
            <a:r>
              <a:rPr lang="da-DK" dirty="0"/>
              <a:t>Så det er en rigtig god ide at have tøj, der gerne må blive beskidt.</a:t>
            </a:r>
          </a:p>
        </p:txBody>
      </p:sp>
    </p:spTree>
    <p:extLst>
      <p:ext uri="{BB962C8B-B14F-4D97-AF65-F5344CB8AC3E}">
        <p14:creationId xmlns:p14="http://schemas.microsoft.com/office/powerpoint/2010/main" val="321174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218EF7C-60EB-47CE-A682-4030B3DB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13" y="980975"/>
            <a:ext cx="8762337" cy="391632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B3B606-CD2A-4665-A12B-9E2D8D514002}"/>
              </a:ext>
            </a:extLst>
          </p:cNvPr>
          <p:cNvSpPr txBox="1"/>
          <p:nvPr/>
        </p:nvSpPr>
        <p:spPr>
          <a:xfrm>
            <a:off x="3108960" y="238539"/>
            <a:ext cx="619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Hvad skal i lave ? </a:t>
            </a:r>
            <a:r>
              <a:rPr lang="da-DK" sz="2400" b="1" dirty="0">
                <a:sym typeface="Wingdings" panose="05000000000000000000" pitchFamily="2" charset="2"/>
              </a:rPr>
              <a:t></a:t>
            </a:r>
            <a:endParaRPr lang="da-DK" sz="2400" b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93D30FD-3ABF-4155-AB6E-4C246F332C81}"/>
              </a:ext>
            </a:extLst>
          </p:cNvPr>
          <p:cNvSpPr txBox="1"/>
          <p:nvPr/>
        </p:nvSpPr>
        <p:spPr>
          <a:xfrm>
            <a:off x="1423283" y="5104737"/>
            <a:ext cx="9780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 skal arbejde videre på jeres hus. Nu er i nået til murerdelen, her skal i </a:t>
            </a:r>
            <a:r>
              <a:rPr lang="da-DK" dirty="0" err="1"/>
              <a:t>vandskure</a:t>
            </a:r>
            <a:r>
              <a:rPr lang="da-DK" dirty="0"/>
              <a:t> og ligge klinker på gulvet, og i skal lægge tag.</a:t>
            </a:r>
          </a:p>
          <a:p>
            <a:endParaRPr lang="da-DK" dirty="0"/>
          </a:p>
          <a:p>
            <a:r>
              <a:rPr lang="da-DK" dirty="0"/>
              <a:t>Husk at jeres underviser hjælper jer og vil svarer </a:t>
            </a:r>
            <a:r>
              <a:rPr lang="da-DK"/>
              <a:t>på spørgsmål.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820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2BFD422-79BB-43C4-B553-FDCE31016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326" y="3804921"/>
            <a:ext cx="2325535" cy="232553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DA060B2-48B8-4A66-AE2C-D607902B4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3277">
            <a:off x="1259104" y="1963244"/>
            <a:ext cx="2280824" cy="459983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539FC2A-E027-4E05-9A42-F038CB146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271" y="642266"/>
            <a:ext cx="2818391" cy="2394286"/>
          </a:xfrm>
          <a:prstGeom prst="rect">
            <a:avLst/>
          </a:prstGeom>
        </p:spPr>
      </p:pic>
      <p:pic>
        <p:nvPicPr>
          <p:cNvPr id="1026" name="Picture 2" descr="Rustfri spandeske - Eskimo">
            <a:extLst>
              <a:ext uri="{FF2B5EF4-FFF2-40B4-BE49-F238E27FC236}">
                <a16:creationId xmlns:a16="http://schemas.microsoft.com/office/drawing/2014/main" id="{1301CFD9-586E-4B0E-BB6C-5C74A931A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53" y="1161978"/>
            <a:ext cx="2572413" cy="25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ugebræt">
            <a:extLst>
              <a:ext uri="{FF2B5EF4-FFF2-40B4-BE49-F238E27FC236}">
                <a16:creationId xmlns:a16="http://schemas.microsoft.com/office/drawing/2014/main" id="{85F170A1-0C21-4426-9D85-6B46D240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" y="474155"/>
            <a:ext cx="2303774" cy="23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A23E9EF-CAE1-4C47-8C53-64124CF12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77987">
            <a:off x="6674835" y="3499404"/>
            <a:ext cx="2534711" cy="286035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CDD6BEF-F440-41D6-907B-004CD0E13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777" y="3913891"/>
            <a:ext cx="2684766" cy="235843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E76D225D-CF07-41DC-A7C3-286584105E2F}"/>
              </a:ext>
            </a:extLst>
          </p:cNvPr>
          <p:cNvSpPr txBox="1"/>
          <p:nvPr/>
        </p:nvSpPr>
        <p:spPr>
          <a:xfrm>
            <a:off x="9223513" y="1757238"/>
            <a:ext cx="139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Svamp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AEDA447-9B9D-4ABB-97FF-B7E285906E32}"/>
              </a:ext>
            </a:extLst>
          </p:cNvPr>
          <p:cNvSpPr txBox="1"/>
          <p:nvPr/>
        </p:nvSpPr>
        <p:spPr>
          <a:xfrm>
            <a:off x="10432111" y="4001144"/>
            <a:ext cx="117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Saks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0DC5F464-84C4-45F6-AF61-2C2B4E1787C2}"/>
              </a:ext>
            </a:extLst>
          </p:cNvPr>
          <p:cNvSpPr txBox="1"/>
          <p:nvPr/>
        </p:nvSpPr>
        <p:spPr>
          <a:xfrm>
            <a:off x="4934719" y="2726706"/>
            <a:ext cx="121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Spandeske</a:t>
            </a:r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2B43BB6-FFE1-4AD4-B5E4-5B8893E585CC}"/>
              </a:ext>
            </a:extLst>
          </p:cNvPr>
          <p:cNvSpPr txBox="1"/>
          <p:nvPr/>
        </p:nvSpPr>
        <p:spPr>
          <a:xfrm>
            <a:off x="7657106" y="5950148"/>
            <a:ext cx="114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Fugeske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A9CB636-0994-4FDC-A64A-8808631E1A71}"/>
              </a:ext>
            </a:extLst>
          </p:cNvPr>
          <p:cNvSpPr txBox="1"/>
          <p:nvPr/>
        </p:nvSpPr>
        <p:spPr>
          <a:xfrm>
            <a:off x="886990" y="1161978"/>
            <a:ext cx="160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Fugebræt</a:t>
            </a:r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95119078-2440-4A18-A324-51CA2C8F6B4C}"/>
              </a:ext>
            </a:extLst>
          </p:cNvPr>
          <p:cNvSpPr txBox="1"/>
          <p:nvPr/>
        </p:nvSpPr>
        <p:spPr>
          <a:xfrm>
            <a:off x="4961666" y="5027525"/>
            <a:ext cx="171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Flisetang</a:t>
            </a:r>
            <a:endParaRPr lang="da-DK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FD52770-992B-4BFF-9784-F6550039C4FC}"/>
              </a:ext>
            </a:extLst>
          </p:cNvPr>
          <p:cNvSpPr txBox="1"/>
          <p:nvPr/>
        </p:nvSpPr>
        <p:spPr>
          <a:xfrm>
            <a:off x="182880" y="4118776"/>
            <a:ext cx="133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Fliseskærer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39E613F-CF9A-47DF-A25E-43D0007E6884}"/>
              </a:ext>
            </a:extLst>
          </p:cNvPr>
          <p:cNvSpPr txBox="1"/>
          <p:nvPr/>
        </p:nvSpPr>
        <p:spPr>
          <a:xfrm>
            <a:off x="3474720" y="222637"/>
            <a:ext cx="490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Værktøj til jeres hus</a:t>
            </a:r>
          </a:p>
        </p:txBody>
      </p:sp>
    </p:spTree>
    <p:extLst>
      <p:ext uri="{BB962C8B-B14F-4D97-AF65-F5344CB8AC3E}">
        <p14:creationId xmlns:p14="http://schemas.microsoft.com/office/powerpoint/2010/main" val="294019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F5D9340-CB28-4787-B891-AA47BEF4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8830">
            <a:off x="3339549" y="1658764"/>
            <a:ext cx="8587409" cy="291626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91D1CE3-C2D4-41B7-9E7D-E23520F11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4" y="3864486"/>
            <a:ext cx="2993514" cy="299351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283F680-A09B-4A0A-99E5-C37525D8977A}"/>
              </a:ext>
            </a:extLst>
          </p:cNvPr>
          <p:cNvSpPr txBox="1"/>
          <p:nvPr/>
        </p:nvSpPr>
        <p:spPr>
          <a:xfrm>
            <a:off x="1582310" y="4692908"/>
            <a:ext cx="117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Saks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E08EC89-CE7C-4375-82CF-ABF7D4277202}"/>
              </a:ext>
            </a:extLst>
          </p:cNvPr>
          <p:cNvSpPr txBox="1"/>
          <p:nvPr/>
        </p:nvSpPr>
        <p:spPr>
          <a:xfrm>
            <a:off x="3792772" y="230588"/>
            <a:ext cx="515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Taget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2189ABA-4204-432C-80C4-DCC625244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77765">
            <a:off x="742149" y="746659"/>
            <a:ext cx="2879949" cy="268009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2661444-4148-4FFA-A5A4-FB2665E3F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588" y="4001713"/>
            <a:ext cx="1111236" cy="280796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2431BE81-D57F-4A3D-88B3-8B818407412B}"/>
              </a:ext>
            </a:extLst>
          </p:cNvPr>
          <p:cNvSpPr txBox="1"/>
          <p:nvPr/>
        </p:nvSpPr>
        <p:spPr>
          <a:xfrm>
            <a:off x="4756524" y="4692908"/>
            <a:ext cx="5118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første i skal gøre er at lægge tag på jeres hus.</a:t>
            </a:r>
          </a:p>
          <a:p>
            <a:endParaRPr lang="da-DK" dirty="0"/>
          </a:p>
          <a:p>
            <a:r>
              <a:rPr lang="da-DK" dirty="0"/>
              <a:t>I skal pensle lim på taget, og klippe jeres papirstag ud og lime på.</a:t>
            </a:r>
          </a:p>
        </p:txBody>
      </p:sp>
    </p:spTree>
    <p:extLst>
      <p:ext uri="{BB962C8B-B14F-4D97-AF65-F5344CB8AC3E}">
        <p14:creationId xmlns:p14="http://schemas.microsoft.com/office/powerpoint/2010/main" val="289050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0CA36D2F-FCC4-4F70-B2DE-961AE7DBACEC}"/>
              </a:ext>
            </a:extLst>
          </p:cNvPr>
          <p:cNvSpPr txBox="1"/>
          <p:nvPr/>
        </p:nvSpPr>
        <p:spPr>
          <a:xfrm>
            <a:off x="3578087" y="230588"/>
            <a:ext cx="582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Vandskuring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94F0AA4-EAFF-4D0A-8A3D-0F68B5AD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6104">
            <a:off x="7659945" y="1620947"/>
            <a:ext cx="3066364" cy="441806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ADABC2A-51C6-43DC-903E-970C7112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196" y="3429000"/>
            <a:ext cx="2818391" cy="239428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6E4B054-773E-4C5B-8CC0-06ADF201A1A5}"/>
              </a:ext>
            </a:extLst>
          </p:cNvPr>
          <p:cNvSpPr txBox="1"/>
          <p:nvPr/>
        </p:nvSpPr>
        <p:spPr>
          <a:xfrm>
            <a:off x="4921857" y="4441477"/>
            <a:ext cx="139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Svamp</a:t>
            </a:r>
          </a:p>
        </p:txBody>
      </p:sp>
      <p:pic>
        <p:nvPicPr>
          <p:cNvPr id="7" name="Picture 2" descr="Rustfri spandeske - Eskimo">
            <a:extLst>
              <a:ext uri="{FF2B5EF4-FFF2-40B4-BE49-F238E27FC236}">
                <a16:creationId xmlns:a16="http://schemas.microsoft.com/office/drawing/2014/main" id="{0BC44BE2-8089-4849-8F34-ACBF34DE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6" y="4158776"/>
            <a:ext cx="2572413" cy="25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15FC207-BCAC-41BF-A8A1-49BADAC181E6}"/>
              </a:ext>
            </a:extLst>
          </p:cNvPr>
          <p:cNvSpPr txBox="1"/>
          <p:nvPr/>
        </p:nvSpPr>
        <p:spPr>
          <a:xfrm>
            <a:off x="923614" y="5750136"/>
            <a:ext cx="121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Spandeske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956D5F9-7BF8-40E5-8EDE-92B096107D29}"/>
              </a:ext>
            </a:extLst>
          </p:cNvPr>
          <p:cNvSpPr txBox="1"/>
          <p:nvPr/>
        </p:nvSpPr>
        <p:spPr>
          <a:xfrm>
            <a:off x="166977" y="842838"/>
            <a:ext cx="5422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Vandskuring</a:t>
            </a:r>
          </a:p>
          <a:p>
            <a:r>
              <a:rPr lang="da-DK" dirty="0"/>
              <a:t>I er nået dertil hvor i skal </a:t>
            </a:r>
            <a:r>
              <a:rPr lang="da-DK" dirty="0" err="1"/>
              <a:t>vandskure</a:t>
            </a:r>
            <a:r>
              <a:rPr lang="da-DK" dirty="0"/>
              <a:t> huset. </a:t>
            </a:r>
          </a:p>
          <a:p>
            <a:r>
              <a:rPr lang="da-DK" dirty="0"/>
              <a:t>Det vil sige at i smører mørtel på og med en svamp pudser i det sammen, så det bliver pænt. </a:t>
            </a:r>
          </a:p>
        </p:txBody>
      </p:sp>
    </p:spTree>
    <p:extLst>
      <p:ext uri="{BB962C8B-B14F-4D97-AF65-F5344CB8AC3E}">
        <p14:creationId xmlns:p14="http://schemas.microsoft.com/office/powerpoint/2010/main" val="387814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ise Unite Saint Blanco 15x15 (P-6467267) | Byggmax">
            <a:extLst>
              <a:ext uri="{FF2B5EF4-FFF2-40B4-BE49-F238E27FC236}">
                <a16:creationId xmlns:a16="http://schemas.microsoft.com/office/drawing/2014/main" id="{60EF6B43-0E8F-4332-9165-B3B62E45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79" y="0"/>
            <a:ext cx="2763907" cy="27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lise Unite Saint Blanco 15x15 (P-6467267) | Byggmax">
            <a:extLst>
              <a:ext uri="{FF2B5EF4-FFF2-40B4-BE49-F238E27FC236}">
                <a16:creationId xmlns:a16="http://schemas.microsoft.com/office/drawing/2014/main" id="{FF9230CD-8535-49E7-8416-76A8C2B3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3685">
            <a:off x="6033735" y="1662052"/>
            <a:ext cx="3150870" cy="31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814EE81-215D-4DDB-815E-E97B2F07A44B}"/>
              </a:ext>
            </a:extLst>
          </p:cNvPr>
          <p:cNvSpPr txBox="1"/>
          <p:nvPr/>
        </p:nvSpPr>
        <p:spPr>
          <a:xfrm>
            <a:off x="3657600" y="214685"/>
            <a:ext cx="467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Fliser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0B8F084-5C93-42AD-954D-F920B9C4C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80" y="4374964"/>
            <a:ext cx="2684766" cy="235843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D58CA3D-BD1D-47E4-B028-6A241B8FA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3277">
            <a:off x="1154174" y="2974727"/>
            <a:ext cx="1762172" cy="3553844"/>
          </a:xfrm>
          <a:prstGeom prst="rect">
            <a:avLst/>
          </a:prstGeom>
        </p:spPr>
      </p:pic>
      <p:pic>
        <p:nvPicPr>
          <p:cNvPr id="8" name="Picture 2" descr="Rustfri spandeske - Eskimo">
            <a:extLst>
              <a:ext uri="{FF2B5EF4-FFF2-40B4-BE49-F238E27FC236}">
                <a16:creationId xmlns:a16="http://schemas.microsoft.com/office/drawing/2014/main" id="{EF84B60B-2074-4B08-8C81-5381D57E9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2" y="348938"/>
            <a:ext cx="2572413" cy="25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9CC5265-9C09-4CF9-8077-7E3826B4262B}"/>
              </a:ext>
            </a:extLst>
          </p:cNvPr>
          <p:cNvSpPr txBox="1"/>
          <p:nvPr/>
        </p:nvSpPr>
        <p:spPr>
          <a:xfrm>
            <a:off x="693027" y="1986524"/>
            <a:ext cx="121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Spandeske</a:t>
            </a:r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A2561E3-9F09-4EE4-B999-84B7730DD057}"/>
              </a:ext>
            </a:extLst>
          </p:cNvPr>
          <p:cNvSpPr txBox="1"/>
          <p:nvPr/>
        </p:nvSpPr>
        <p:spPr>
          <a:xfrm>
            <a:off x="182880" y="4118776"/>
            <a:ext cx="133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Fliseskærer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C01B441-4FB4-4405-B838-B8567CA77B63}"/>
              </a:ext>
            </a:extLst>
          </p:cNvPr>
          <p:cNvSpPr txBox="1"/>
          <p:nvPr/>
        </p:nvSpPr>
        <p:spPr>
          <a:xfrm>
            <a:off x="7137932" y="5433042"/>
            <a:ext cx="171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Flisetang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FEE9A2E-CD8D-4D59-9AAA-8684A0421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225" y="3740535"/>
            <a:ext cx="2249632" cy="159856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5C5DEB8-18A9-487C-959D-0120E173BDFE}"/>
              </a:ext>
            </a:extLst>
          </p:cNvPr>
          <p:cNvSpPr txBox="1"/>
          <p:nvPr/>
        </p:nvSpPr>
        <p:spPr>
          <a:xfrm>
            <a:off x="3379088" y="4073323"/>
            <a:ext cx="132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Tommestok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1D4AE3B-600C-4A44-B380-D54379360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546" y="2401905"/>
            <a:ext cx="2960556" cy="4398808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D593499-30C2-4069-877A-E274A47B844C}"/>
              </a:ext>
            </a:extLst>
          </p:cNvPr>
          <p:cNvSpPr txBox="1"/>
          <p:nvPr/>
        </p:nvSpPr>
        <p:spPr>
          <a:xfrm>
            <a:off x="2682454" y="809141"/>
            <a:ext cx="3482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Fliser</a:t>
            </a:r>
          </a:p>
          <a:p>
            <a:r>
              <a:rPr lang="da-DK" dirty="0"/>
              <a:t>I er nået dertil hvor i skal lægge fliser på gulvet i jeres hus.</a:t>
            </a:r>
          </a:p>
          <a:p>
            <a:endParaRPr lang="da-DK" dirty="0"/>
          </a:p>
          <a:p>
            <a:r>
              <a:rPr lang="da-DK" dirty="0"/>
              <a:t>I skal bruge fliseskærer til at skære fliserne over.</a:t>
            </a:r>
          </a:p>
          <a:p>
            <a:endParaRPr lang="da-DK" dirty="0"/>
          </a:p>
          <a:p>
            <a:r>
              <a:rPr lang="da-DK" dirty="0"/>
              <a:t>I vælger selv mønster osv.</a:t>
            </a:r>
          </a:p>
        </p:txBody>
      </p:sp>
    </p:spTree>
    <p:extLst>
      <p:ext uri="{BB962C8B-B14F-4D97-AF65-F5344CB8AC3E}">
        <p14:creationId xmlns:p14="http://schemas.microsoft.com/office/powerpoint/2010/main" val="104652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257C378-AF0E-4C2C-8727-19AAD1FBF1AB}"/>
              </a:ext>
            </a:extLst>
          </p:cNvPr>
          <p:cNvSpPr txBox="1"/>
          <p:nvPr/>
        </p:nvSpPr>
        <p:spPr>
          <a:xfrm>
            <a:off x="3967701" y="214685"/>
            <a:ext cx="430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Fuge fliserne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D9C55D2-F9CD-496D-A60B-0B8C7A67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96" y="3429000"/>
            <a:ext cx="2818391" cy="23942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BCD54E8-7CCB-4C63-B25B-6F103F19A3CE}"/>
              </a:ext>
            </a:extLst>
          </p:cNvPr>
          <p:cNvSpPr txBox="1"/>
          <p:nvPr/>
        </p:nvSpPr>
        <p:spPr>
          <a:xfrm>
            <a:off x="4937760" y="4441477"/>
            <a:ext cx="139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Svamp</a:t>
            </a:r>
          </a:p>
        </p:txBody>
      </p:sp>
      <p:pic>
        <p:nvPicPr>
          <p:cNvPr id="5" name="Picture 2" descr="Rustfri spandeske - Eskimo">
            <a:extLst>
              <a:ext uri="{FF2B5EF4-FFF2-40B4-BE49-F238E27FC236}">
                <a16:creationId xmlns:a16="http://schemas.microsoft.com/office/drawing/2014/main" id="{8B70DE1C-5122-4CE8-BE53-ADF8BFF1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2" y="1048453"/>
            <a:ext cx="2572413" cy="25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F8149BF-C9E9-4863-BA89-B6CFBC3191ED}"/>
              </a:ext>
            </a:extLst>
          </p:cNvPr>
          <p:cNvSpPr txBox="1"/>
          <p:nvPr/>
        </p:nvSpPr>
        <p:spPr>
          <a:xfrm>
            <a:off x="637366" y="2649127"/>
            <a:ext cx="121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Spandeske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0CD9B57-2A42-4C5E-9E26-720BAECDB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889" y="772843"/>
            <a:ext cx="2934109" cy="5439534"/>
          </a:xfrm>
          <a:prstGeom prst="rect">
            <a:avLst/>
          </a:prstGeom>
        </p:spPr>
      </p:pic>
      <p:pic>
        <p:nvPicPr>
          <p:cNvPr id="8" name="Picture 4" descr="Fugebræt">
            <a:extLst>
              <a:ext uri="{FF2B5EF4-FFF2-40B4-BE49-F238E27FC236}">
                <a16:creationId xmlns:a16="http://schemas.microsoft.com/office/drawing/2014/main" id="{A418E8A2-434C-451D-A4F5-03971B408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6" y="3980680"/>
            <a:ext cx="2303774" cy="23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F33C8F4-F790-4696-91D2-E371A2694157}"/>
              </a:ext>
            </a:extLst>
          </p:cNvPr>
          <p:cNvSpPr txBox="1"/>
          <p:nvPr/>
        </p:nvSpPr>
        <p:spPr>
          <a:xfrm>
            <a:off x="1108165" y="4700308"/>
            <a:ext cx="160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Fugebræt</a:t>
            </a:r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F9B26BA-EDE6-48C2-B428-65743B534B20}"/>
              </a:ext>
            </a:extLst>
          </p:cNvPr>
          <p:cNvSpPr txBox="1"/>
          <p:nvPr/>
        </p:nvSpPr>
        <p:spPr>
          <a:xfrm>
            <a:off x="3299792" y="1688827"/>
            <a:ext cx="512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Når fliserne er lagt skal de fuges, og efterfølgende tørres af med en svamp.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669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70B1146-1CC6-461E-A721-B659587B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70" y="2404743"/>
            <a:ext cx="6571288" cy="422267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424058F-F196-4348-B87A-4DDCA598D65A}"/>
              </a:ext>
            </a:extLst>
          </p:cNvPr>
          <p:cNvSpPr/>
          <p:nvPr/>
        </p:nvSpPr>
        <p:spPr>
          <a:xfrm>
            <a:off x="5877613" y="294400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b="1" dirty="0"/>
              <a:t>Fliser</a:t>
            </a:r>
          </a:p>
        </p:txBody>
      </p:sp>
      <p:pic>
        <p:nvPicPr>
          <p:cNvPr id="5" name="Picture 2" descr="Flise Unite Saint Blanco 15x15 (P-6467267) | Byggmax">
            <a:extLst>
              <a:ext uri="{FF2B5EF4-FFF2-40B4-BE49-F238E27FC236}">
                <a16:creationId xmlns:a16="http://schemas.microsoft.com/office/drawing/2014/main" id="{43CB3D58-94A5-4C4F-A352-B9EF329F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79" y="0"/>
            <a:ext cx="2763907" cy="27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1BCFE52-FEC6-40F6-B19C-C2AB81FA9D83}"/>
              </a:ext>
            </a:extLst>
          </p:cNvPr>
          <p:cNvSpPr txBox="1"/>
          <p:nvPr/>
        </p:nvSpPr>
        <p:spPr>
          <a:xfrm>
            <a:off x="783670" y="1088032"/>
            <a:ext cx="643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Når i har lagt jeres fliser og fået dem fuget, er i færdig med opgaven og i kan tage den med hjem i klassen.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036D131-810A-4AD4-B379-E24BAB5B0BB7}"/>
              </a:ext>
            </a:extLst>
          </p:cNvPr>
          <p:cNvSpPr txBox="1"/>
          <p:nvPr/>
        </p:nvSpPr>
        <p:spPr>
          <a:xfrm>
            <a:off x="7908528" y="2404743"/>
            <a:ext cx="3085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Genbrug</a:t>
            </a:r>
          </a:p>
          <a:p>
            <a:pPr algn="ctr"/>
            <a:endParaRPr lang="da-DK" b="1" dirty="0"/>
          </a:p>
          <a:p>
            <a:r>
              <a:rPr lang="da-DK" dirty="0"/>
              <a:t>Genbrug er vigtigt for både miljøet, men også økonomisk.</a:t>
            </a:r>
          </a:p>
          <a:p>
            <a:endParaRPr lang="da-DK" dirty="0"/>
          </a:p>
          <a:p>
            <a:r>
              <a:rPr lang="da-DK" dirty="0"/>
              <a:t>Derfor rør kun mindre portioner op, så undgår vi spild af materialer.</a:t>
            </a:r>
          </a:p>
        </p:txBody>
      </p:sp>
      <p:pic>
        <p:nvPicPr>
          <p:cNvPr id="7170" name="Picture 2" descr="Baggrund for AWE's møde om SDG og Menneskerettigheder | AWE-Danmark">
            <a:extLst>
              <a:ext uri="{FF2B5EF4-FFF2-40B4-BE49-F238E27FC236}">
                <a16:creationId xmlns:a16="http://schemas.microsoft.com/office/drawing/2014/main" id="{385AC548-AA80-486A-9CE2-7CBB95367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82" y="4456831"/>
            <a:ext cx="2329732" cy="23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68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364</Words>
  <Application>Microsoft Office PowerPoint</Application>
  <PresentationFormat>Widescreen</PresentationFormat>
  <Paragraphs>64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Office-tema</vt:lpstr>
      <vt:lpstr>Velkommen  til   byg hus  på  Murerafdelingen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Lars Holger Larsen</dc:creator>
  <cp:lastModifiedBy>Lars Holger Larsen</cp:lastModifiedBy>
  <cp:revision>23</cp:revision>
  <dcterms:created xsi:type="dcterms:W3CDTF">2026-03-24T15:18:04Z</dcterms:created>
  <dcterms:modified xsi:type="dcterms:W3CDTF">2026-03-24T19:50:24Z</dcterms:modified>
</cp:coreProperties>
</file>